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5"/>
    <p:restoredTop sz="85141"/>
  </p:normalViewPr>
  <p:slideViewPr>
    <p:cSldViewPr snapToGrid="0" snapToObjects="1">
      <p:cViewPr varScale="1">
        <p:scale>
          <a:sx n="98" d="100"/>
          <a:sy n="98" d="100"/>
        </p:scale>
        <p:origin x="200" y="3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3E067-4645-E848-B68C-E8F8A5FC15C5}" type="doc">
      <dgm:prSet loTypeId="urn:microsoft.com/office/officeart/2005/8/layout/process1" loCatId="" qsTypeId="urn:microsoft.com/office/officeart/2005/8/quickstyle/simple1" qsCatId="simple" csTypeId="urn:microsoft.com/office/officeart/2005/8/colors/accent1_2" csCatId="accent1" phldr="1"/>
      <dgm:spPr/>
    </dgm:pt>
    <dgm:pt modelId="{CA020C41-327F-654A-969E-91CA76E23C70}">
      <dgm:prSet phldrT="[Text]"/>
      <dgm:spPr/>
      <dgm:t>
        <a:bodyPr/>
        <a:lstStyle/>
        <a:p>
          <a:r>
            <a:rPr lang="en-US" dirty="0">
              <a:solidFill>
                <a:schemeClr val="bg1"/>
              </a:solidFill>
            </a:rPr>
            <a:t>Data Collection</a:t>
          </a:r>
        </a:p>
      </dgm:t>
    </dgm:pt>
    <dgm:pt modelId="{6793117C-AF7F-A842-82C8-C8E76CD79AB5}" type="parTrans" cxnId="{68FCC237-37F8-DB4E-A03E-8C07966C9AE1}">
      <dgm:prSet/>
      <dgm:spPr/>
      <dgm:t>
        <a:bodyPr/>
        <a:lstStyle/>
        <a:p>
          <a:endParaRPr lang="en-US">
            <a:solidFill>
              <a:schemeClr val="bg1"/>
            </a:solidFill>
          </a:endParaRPr>
        </a:p>
      </dgm:t>
    </dgm:pt>
    <dgm:pt modelId="{343A3CCA-2B8E-DE4F-BCC4-C5AC6EC23C92}" type="sibTrans" cxnId="{68FCC237-37F8-DB4E-A03E-8C07966C9AE1}">
      <dgm:prSet/>
      <dgm:spPr/>
      <dgm:t>
        <a:bodyPr/>
        <a:lstStyle/>
        <a:p>
          <a:endParaRPr lang="en-US">
            <a:solidFill>
              <a:schemeClr val="bg1"/>
            </a:solidFill>
          </a:endParaRPr>
        </a:p>
      </dgm:t>
    </dgm:pt>
    <dgm:pt modelId="{E5B596C0-91C9-9D49-8248-CBCE3BAE6BFB}">
      <dgm:prSet phldrT="[Text]"/>
      <dgm:spPr/>
      <dgm:t>
        <a:bodyPr/>
        <a:lstStyle/>
        <a:p>
          <a:r>
            <a:rPr lang="en-US" dirty="0">
              <a:solidFill>
                <a:schemeClr val="bg1"/>
              </a:solidFill>
            </a:rPr>
            <a:t>Data Wrangling</a:t>
          </a:r>
        </a:p>
      </dgm:t>
    </dgm:pt>
    <dgm:pt modelId="{AC2563CB-55B6-4C4E-B0C0-AC1588C81A5A}" type="parTrans" cxnId="{C51122FE-63C0-364E-8909-CFD90626B781}">
      <dgm:prSet/>
      <dgm:spPr/>
      <dgm:t>
        <a:bodyPr/>
        <a:lstStyle/>
        <a:p>
          <a:endParaRPr lang="en-US"/>
        </a:p>
      </dgm:t>
    </dgm:pt>
    <dgm:pt modelId="{7E010452-00CD-CE40-ADEA-FBB0BAFDEFCC}" type="sibTrans" cxnId="{C51122FE-63C0-364E-8909-CFD90626B781}">
      <dgm:prSet/>
      <dgm:spPr/>
      <dgm:t>
        <a:bodyPr/>
        <a:lstStyle/>
        <a:p>
          <a:endParaRPr lang="en-US"/>
        </a:p>
      </dgm:t>
    </dgm:pt>
    <dgm:pt modelId="{56B6A2F6-166D-1A4B-920E-2529AE63DE9A}">
      <dgm:prSet phldrT="[Text]"/>
      <dgm:spPr/>
      <dgm:t>
        <a:bodyPr/>
        <a:lstStyle/>
        <a:p>
          <a:r>
            <a:rPr lang="en-US" dirty="0">
              <a:solidFill>
                <a:schemeClr val="bg1"/>
              </a:solidFill>
            </a:rPr>
            <a:t>Exploratory Data Analysis</a:t>
          </a:r>
        </a:p>
      </dgm:t>
    </dgm:pt>
    <dgm:pt modelId="{BA69E08A-F02D-C444-82E8-8BB25EBB1143}" type="parTrans" cxnId="{CB9D3FA8-FD2C-884A-9089-B491CDC68267}">
      <dgm:prSet/>
      <dgm:spPr/>
      <dgm:t>
        <a:bodyPr/>
        <a:lstStyle/>
        <a:p>
          <a:endParaRPr lang="en-US"/>
        </a:p>
      </dgm:t>
    </dgm:pt>
    <dgm:pt modelId="{98D3F1BC-8399-A944-B2BA-AA5302A09ED1}" type="sibTrans" cxnId="{CB9D3FA8-FD2C-884A-9089-B491CDC68267}">
      <dgm:prSet/>
      <dgm:spPr/>
      <dgm:t>
        <a:bodyPr/>
        <a:lstStyle/>
        <a:p>
          <a:endParaRPr lang="en-US"/>
        </a:p>
      </dgm:t>
    </dgm:pt>
    <dgm:pt modelId="{44795624-EBAF-E548-A196-371EE5BE9EEE}">
      <dgm:prSet phldrT="[Text]"/>
      <dgm:spPr/>
      <dgm:t>
        <a:bodyPr/>
        <a:lstStyle/>
        <a:p>
          <a:r>
            <a:rPr lang="en-US" dirty="0">
              <a:solidFill>
                <a:schemeClr val="bg1"/>
              </a:solidFill>
            </a:rPr>
            <a:t>Predictive Modeling</a:t>
          </a:r>
        </a:p>
      </dgm:t>
    </dgm:pt>
    <dgm:pt modelId="{2FFF8C7E-9C84-8945-BF86-3CE31F0139B6}" type="parTrans" cxnId="{3E5A0281-1891-FD4C-BA78-F47DC67EB952}">
      <dgm:prSet/>
      <dgm:spPr/>
      <dgm:t>
        <a:bodyPr/>
        <a:lstStyle/>
        <a:p>
          <a:endParaRPr lang="en-US"/>
        </a:p>
      </dgm:t>
    </dgm:pt>
    <dgm:pt modelId="{2B68CE01-4A51-4443-8AE6-7CC59E74867F}" type="sibTrans" cxnId="{3E5A0281-1891-FD4C-BA78-F47DC67EB952}">
      <dgm:prSet/>
      <dgm:spPr/>
      <dgm:t>
        <a:bodyPr/>
        <a:lstStyle/>
        <a:p>
          <a:endParaRPr lang="en-US"/>
        </a:p>
      </dgm:t>
    </dgm:pt>
    <dgm:pt modelId="{A96842A1-0241-C940-9B98-155B9B2E5C2A}" type="pres">
      <dgm:prSet presAssocID="{B3E3E067-4645-E848-B68C-E8F8A5FC15C5}" presName="Name0" presStyleCnt="0">
        <dgm:presLayoutVars>
          <dgm:dir/>
          <dgm:resizeHandles val="exact"/>
        </dgm:presLayoutVars>
      </dgm:prSet>
      <dgm:spPr/>
    </dgm:pt>
    <dgm:pt modelId="{3D28C86D-1EE7-7C4D-AC39-8DEF471FD26A}" type="pres">
      <dgm:prSet presAssocID="{CA020C41-327F-654A-969E-91CA76E23C70}" presName="node" presStyleLbl="node1" presStyleIdx="0" presStyleCnt="4">
        <dgm:presLayoutVars>
          <dgm:bulletEnabled val="1"/>
        </dgm:presLayoutVars>
      </dgm:prSet>
      <dgm:spPr/>
    </dgm:pt>
    <dgm:pt modelId="{92B0337A-0FB9-7747-9ABC-A7E8BCBA521E}" type="pres">
      <dgm:prSet presAssocID="{343A3CCA-2B8E-DE4F-BCC4-C5AC6EC23C92}" presName="sibTrans" presStyleLbl="sibTrans2D1" presStyleIdx="0" presStyleCnt="3"/>
      <dgm:spPr/>
    </dgm:pt>
    <dgm:pt modelId="{127A114A-2489-E343-9EAF-1E8BE34B185C}" type="pres">
      <dgm:prSet presAssocID="{343A3CCA-2B8E-DE4F-BCC4-C5AC6EC23C92}" presName="connectorText" presStyleLbl="sibTrans2D1" presStyleIdx="0" presStyleCnt="3"/>
      <dgm:spPr/>
    </dgm:pt>
    <dgm:pt modelId="{75E8E986-BA87-044E-973E-D796FBEAA076}" type="pres">
      <dgm:prSet presAssocID="{E5B596C0-91C9-9D49-8248-CBCE3BAE6BFB}" presName="node" presStyleLbl="node1" presStyleIdx="1" presStyleCnt="4">
        <dgm:presLayoutVars>
          <dgm:bulletEnabled val="1"/>
        </dgm:presLayoutVars>
      </dgm:prSet>
      <dgm:spPr/>
    </dgm:pt>
    <dgm:pt modelId="{6045C12F-0182-2941-9CA0-732825855AB6}" type="pres">
      <dgm:prSet presAssocID="{7E010452-00CD-CE40-ADEA-FBB0BAFDEFCC}" presName="sibTrans" presStyleLbl="sibTrans2D1" presStyleIdx="1" presStyleCnt="3"/>
      <dgm:spPr/>
    </dgm:pt>
    <dgm:pt modelId="{E076EB32-8B9C-064D-83DC-B6A7473653C3}" type="pres">
      <dgm:prSet presAssocID="{7E010452-00CD-CE40-ADEA-FBB0BAFDEFCC}" presName="connectorText" presStyleLbl="sibTrans2D1" presStyleIdx="1" presStyleCnt="3"/>
      <dgm:spPr/>
    </dgm:pt>
    <dgm:pt modelId="{C86436C9-D4FB-CB41-8192-69E21075EBF5}" type="pres">
      <dgm:prSet presAssocID="{56B6A2F6-166D-1A4B-920E-2529AE63DE9A}" presName="node" presStyleLbl="node1" presStyleIdx="2" presStyleCnt="4">
        <dgm:presLayoutVars>
          <dgm:bulletEnabled val="1"/>
        </dgm:presLayoutVars>
      </dgm:prSet>
      <dgm:spPr/>
    </dgm:pt>
    <dgm:pt modelId="{6E08DEA9-F4A2-EF4B-A751-B960766A9FFA}" type="pres">
      <dgm:prSet presAssocID="{98D3F1BC-8399-A944-B2BA-AA5302A09ED1}" presName="sibTrans" presStyleLbl="sibTrans2D1" presStyleIdx="2" presStyleCnt="3"/>
      <dgm:spPr/>
    </dgm:pt>
    <dgm:pt modelId="{767CAA09-B825-0A47-B882-8CB0C9A4F379}" type="pres">
      <dgm:prSet presAssocID="{98D3F1BC-8399-A944-B2BA-AA5302A09ED1}" presName="connectorText" presStyleLbl="sibTrans2D1" presStyleIdx="2" presStyleCnt="3"/>
      <dgm:spPr/>
    </dgm:pt>
    <dgm:pt modelId="{BE2D3780-61A8-F54A-9664-7FF039E0CC0F}" type="pres">
      <dgm:prSet presAssocID="{44795624-EBAF-E548-A196-371EE5BE9EEE}" presName="node" presStyleLbl="node1" presStyleIdx="3" presStyleCnt="4">
        <dgm:presLayoutVars>
          <dgm:bulletEnabled val="1"/>
        </dgm:presLayoutVars>
      </dgm:prSet>
      <dgm:spPr/>
    </dgm:pt>
  </dgm:ptLst>
  <dgm:cxnLst>
    <dgm:cxn modelId="{E928B10A-C805-3F4F-9896-623956922448}" type="presOf" srcId="{7E010452-00CD-CE40-ADEA-FBB0BAFDEFCC}" destId="{E076EB32-8B9C-064D-83DC-B6A7473653C3}" srcOrd="1" destOrd="0" presId="urn:microsoft.com/office/officeart/2005/8/layout/process1"/>
    <dgm:cxn modelId="{68FCC237-37F8-DB4E-A03E-8C07966C9AE1}" srcId="{B3E3E067-4645-E848-B68C-E8F8A5FC15C5}" destId="{CA020C41-327F-654A-969E-91CA76E23C70}" srcOrd="0" destOrd="0" parTransId="{6793117C-AF7F-A842-82C8-C8E76CD79AB5}" sibTransId="{343A3CCA-2B8E-DE4F-BCC4-C5AC6EC23C92}"/>
    <dgm:cxn modelId="{A87F8750-1161-D340-A2D0-11BD99727A4C}" type="presOf" srcId="{56B6A2F6-166D-1A4B-920E-2529AE63DE9A}" destId="{C86436C9-D4FB-CB41-8192-69E21075EBF5}" srcOrd="0" destOrd="0" presId="urn:microsoft.com/office/officeart/2005/8/layout/process1"/>
    <dgm:cxn modelId="{5ABEC868-DB51-B04E-99D2-423BB7F432E7}" type="presOf" srcId="{343A3CCA-2B8E-DE4F-BCC4-C5AC6EC23C92}" destId="{127A114A-2489-E343-9EAF-1E8BE34B185C}" srcOrd="1" destOrd="0" presId="urn:microsoft.com/office/officeart/2005/8/layout/process1"/>
    <dgm:cxn modelId="{0428A178-3D35-8D45-A809-6C6406F9340B}" type="presOf" srcId="{98D3F1BC-8399-A944-B2BA-AA5302A09ED1}" destId="{6E08DEA9-F4A2-EF4B-A751-B960766A9FFA}" srcOrd="0" destOrd="0" presId="urn:microsoft.com/office/officeart/2005/8/layout/process1"/>
    <dgm:cxn modelId="{3E5A0281-1891-FD4C-BA78-F47DC67EB952}" srcId="{B3E3E067-4645-E848-B68C-E8F8A5FC15C5}" destId="{44795624-EBAF-E548-A196-371EE5BE9EEE}" srcOrd="3" destOrd="0" parTransId="{2FFF8C7E-9C84-8945-BF86-3CE31F0139B6}" sibTransId="{2B68CE01-4A51-4443-8AE6-7CC59E74867F}"/>
    <dgm:cxn modelId="{9225088B-F6C5-4D42-9A2D-96402425FF4A}" type="presOf" srcId="{44795624-EBAF-E548-A196-371EE5BE9EEE}" destId="{BE2D3780-61A8-F54A-9664-7FF039E0CC0F}" srcOrd="0" destOrd="0" presId="urn:microsoft.com/office/officeart/2005/8/layout/process1"/>
    <dgm:cxn modelId="{79C12F95-2147-EF42-9F9B-91A99D827202}" type="presOf" srcId="{B3E3E067-4645-E848-B68C-E8F8A5FC15C5}" destId="{A96842A1-0241-C940-9B98-155B9B2E5C2A}" srcOrd="0" destOrd="0" presId="urn:microsoft.com/office/officeart/2005/8/layout/process1"/>
    <dgm:cxn modelId="{34DB3BA2-C351-D24E-88B6-0236676F1293}" type="presOf" srcId="{343A3CCA-2B8E-DE4F-BCC4-C5AC6EC23C92}" destId="{92B0337A-0FB9-7747-9ABC-A7E8BCBA521E}" srcOrd="0" destOrd="0" presId="urn:microsoft.com/office/officeart/2005/8/layout/process1"/>
    <dgm:cxn modelId="{CB9D3FA8-FD2C-884A-9089-B491CDC68267}" srcId="{B3E3E067-4645-E848-B68C-E8F8A5FC15C5}" destId="{56B6A2F6-166D-1A4B-920E-2529AE63DE9A}" srcOrd="2" destOrd="0" parTransId="{BA69E08A-F02D-C444-82E8-8BB25EBB1143}" sibTransId="{98D3F1BC-8399-A944-B2BA-AA5302A09ED1}"/>
    <dgm:cxn modelId="{C48FAEC1-238C-9D4E-AFA6-ADC346DEA6EA}" type="presOf" srcId="{98D3F1BC-8399-A944-B2BA-AA5302A09ED1}" destId="{767CAA09-B825-0A47-B882-8CB0C9A4F379}" srcOrd="1" destOrd="0" presId="urn:microsoft.com/office/officeart/2005/8/layout/process1"/>
    <dgm:cxn modelId="{A4DCCDC5-DAB5-CF4C-8C7E-A3BB68FEF1F0}" type="presOf" srcId="{7E010452-00CD-CE40-ADEA-FBB0BAFDEFCC}" destId="{6045C12F-0182-2941-9CA0-732825855AB6}" srcOrd="0" destOrd="0" presId="urn:microsoft.com/office/officeart/2005/8/layout/process1"/>
    <dgm:cxn modelId="{8BE77DE1-E9A8-0E4D-A578-6ACE60A07242}" type="presOf" srcId="{CA020C41-327F-654A-969E-91CA76E23C70}" destId="{3D28C86D-1EE7-7C4D-AC39-8DEF471FD26A}" srcOrd="0" destOrd="0" presId="urn:microsoft.com/office/officeart/2005/8/layout/process1"/>
    <dgm:cxn modelId="{704FBEED-EBF6-0543-8F25-2DCAAB6DFC54}" type="presOf" srcId="{E5B596C0-91C9-9D49-8248-CBCE3BAE6BFB}" destId="{75E8E986-BA87-044E-973E-D796FBEAA076}" srcOrd="0" destOrd="0" presId="urn:microsoft.com/office/officeart/2005/8/layout/process1"/>
    <dgm:cxn modelId="{C51122FE-63C0-364E-8909-CFD90626B781}" srcId="{B3E3E067-4645-E848-B68C-E8F8A5FC15C5}" destId="{E5B596C0-91C9-9D49-8248-CBCE3BAE6BFB}" srcOrd="1" destOrd="0" parTransId="{AC2563CB-55B6-4C4E-B0C0-AC1588C81A5A}" sibTransId="{7E010452-00CD-CE40-ADEA-FBB0BAFDEFCC}"/>
    <dgm:cxn modelId="{2048E2A4-EBCB-234D-9E92-F42D4A369A14}" type="presParOf" srcId="{A96842A1-0241-C940-9B98-155B9B2E5C2A}" destId="{3D28C86D-1EE7-7C4D-AC39-8DEF471FD26A}" srcOrd="0" destOrd="0" presId="urn:microsoft.com/office/officeart/2005/8/layout/process1"/>
    <dgm:cxn modelId="{20C92491-05A1-3C47-9BEE-C3634016D43F}" type="presParOf" srcId="{A96842A1-0241-C940-9B98-155B9B2E5C2A}" destId="{92B0337A-0FB9-7747-9ABC-A7E8BCBA521E}" srcOrd="1" destOrd="0" presId="urn:microsoft.com/office/officeart/2005/8/layout/process1"/>
    <dgm:cxn modelId="{DEF2BF35-2ED8-114E-81EB-2E2338FDC773}" type="presParOf" srcId="{92B0337A-0FB9-7747-9ABC-A7E8BCBA521E}" destId="{127A114A-2489-E343-9EAF-1E8BE34B185C}" srcOrd="0" destOrd="0" presId="urn:microsoft.com/office/officeart/2005/8/layout/process1"/>
    <dgm:cxn modelId="{6618CB56-B867-3C47-B82E-53D30477CD55}" type="presParOf" srcId="{A96842A1-0241-C940-9B98-155B9B2E5C2A}" destId="{75E8E986-BA87-044E-973E-D796FBEAA076}" srcOrd="2" destOrd="0" presId="urn:microsoft.com/office/officeart/2005/8/layout/process1"/>
    <dgm:cxn modelId="{1F4B59BE-DE86-4E40-9C97-403255F0A143}" type="presParOf" srcId="{A96842A1-0241-C940-9B98-155B9B2E5C2A}" destId="{6045C12F-0182-2941-9CA0-732825855AB6}" srcOrd="3" destOrd="0" presId="urn:microsoft.com/office/officeart/2005/8/layout/process1"/>
    <dgm:cxn modelId="{BC1500D7-1EFC-B84A-9D0B-B3D29A1F0FEE}" type="presParOf" srcId="{6045C12F-0182-2941-9CA0-732825855AB6}" destId="{E076EB32-8B9C-064D-83DC-B6A7473653C3}" srcOrd="0" destOrd="0" presId="urn:microsoft.com/office/officeart/2005/8/layout/process1"/>
    <dgm:cxn modelId="{39A80569-6049-414C-BA69-6B00D5F103FE}" type="presParOf" srcId="{A96842A1-0241-C940-9B98-155B9B2E5C2A}" destId="{C86436C9-D4FB-CB41-8192-69E21075EBF5}" srcOrd="4" destOrd="0" presId="urn:microsoft.com/office/officeart/2005/8/layout/process1"/>
    <dgm:cxn modelId="{2C5EB498-DB36-A348-827C-D15C32F13851}" type="presParOf" srcId="{A96842A1-0241-C940-9B98-155B9B2E5C2A}" destId="{6E08DEA9-F4A2-EF4B-A751-B960766A9FFA}" srcOrd="5" destOrd="0" presId="urn:microsoft.com/office/officeart/2005/8/layout/process1"/>
    <dgm:cxn modelId="{72C0BBA3-8150-9A47-9E21-00EC7FF4B5BA}" type="presParOf" srcId="{6E08DEA9-F4A2-EF4B-A751-B960766A9FFA}" destId="{767CAA09-B825-0A47-B882-8CB0C9A4F379}" srcOrd="0" destOrd="0" presId="urn:microsoft.com/office/officeart/2005/8/layout/process1"/>
    <dgm:cxn modelId="{C9EECC47-41A2-604F-A445-849083653DDB}" type="presParOf" srcId="{A96842A1-0241-C940-9B98-155B9B2E5C2A}" destId="{BE2D3780-61A8-F54A-9664-7FF039E0CC0F}"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FEE94D-4852-7940-AA5F-A38851444ED1}" type="doc">
      <dgm:prSet loTypeId="urn:microsoft.com/office/officeart/2005/8/layout/process1" loCatId="" qsTypeId="urn:microsoft.com/office/officeart/2005/8/quickstyle/simple1" qsCatId="simple" csTypeId="urn:microsoft.com/office/officeart/2005/8/colors/accent1_2" csCatId="accent1" phldr="1"/>
      <dgm:spPr/>
    </dgm:pt>
    <dgm:pt modelId="{BF2E7064-2AF1-1145-BEBA-D622E6542867}">
      <dgm:prSet phldrT="[Text]"/>
      <dgm:spPr/>
      <dgm:t>
        <a:bodyPr/>
        <a:lstStyle/>
        <a:p>
          <a:r>
            <a:rPr lang="en-US" dirty="0"/>
            <a:t>API</a:t>
          </a:r>
        </a:p>
      </dgm:t>
    </dgm:pt>
    <dgm:pt modelId="{50B2EC0B-4630-C044-8B46-111CDF7A54E8}" type="parTrans" cxnId="{FC03BEF6-52A5-094C-BE10-0A3BCDA371AB}">
      <dgm:prSet/>
      <dgm:spPr/>
      <dgm:t>
        <a:bodyPr/>
        <a:lstStyle/>
        <a:p>
          <a:endParaRPr lang="en-US"/>
        </a:p>
      </dgm:t>
    </dgm:pt>
    <dgm:pt modelId="{0DEB9966-DA0A-D445-8422-32F45DA2E778}" type="sibTrans" cxnId="{FC03BEF6-52A5-094C-BE10-0A3BCDA371AB}">
      <dgm:prSet/>
      <dgm:spPr/>
      <dgm:t>
        <a:bodyPr/>
        <a:lstStyle/>
        <a:p>
          <a:endParaRPr lang="en-US"/>
        </a:p>
      </dgm:t>
    </dgm:pt>
    <dgm:pt modelId="{83032D6C-BB24-6E43-9589-BBE56EDFAABC}">
      <dgm:prSet phldrT="[Text]"/>
      <dgm:spPr/>
      <dgm:t>
        <a:bodyPr/>
        <a:lstStyle/>
        <a:p>
          <a:r>
            <a:rPr lang="en-US" dirty="0"/>
            <a:t>Web Scraping</a:t>
          </a:r>
        </a:p>
      </dgm:t>
    </dgm:pt>
    <dgm:pt modelId="{4D2D74A2-353B-7144-AEF5-369364EFE96C}" type="parTrans" cxnId="{C93E2D63-11C2-6B4B-B2BD-13DF6AFF2885}">
      <dgm:prSet/>
      <dgm:spPr/>
      <dgm:t>
        <a:bodyPr/>
        <a:lstStyle/>
        <a:p>
          <a:endParaRPr lang="en-US"/>
        </a:p>
      </dgm:t>
    </dgm:pt>
    <dgm:pt modelId="{FAFF1271-E2F9-4C45-8C0F-B406B0DC001A}" type="sibTrans" cxnId="{C93E2D63-11C2-6B4B-B2BD-13DF6AFF2885}">
      <dgm:prSet/>
      <dgm:spPr/>
      <dgm:t>
        <a:bodyPr/>
        <a:lstStyle/>
        <a:p>
          <a:endParaRPr lang="en-US"/>
        </a:p>
      </dgm:t>
    </dgm:pt>
    <dgm:pt modelId="{427437FB-56A3-4844-AED1-DE89FE98B52E}" type="pres">
      <dgm:prSet presAssocID="{2DFEE94D-4852-7940-AA5F-A38851444ED1}" presName="Name0" presStyleCnt="0">
        <dgm:presLayoutVars>
          <dgm:dir/>
          <dgm:resizeHandles val="exact"/>
        </dgm:presLayoutVars>
      </dgm:prSet>
      <dgm:spPr/>
    </dgm:pt>
    <dgm:pt modelId="{189830C9-AF78-3E4C-A760-880CA67278F4}" type="pres">
      <dgm:prSet presAssocID="{BF2E7064-2AF1-1145-BEBA-D622E6542867}" presName="node" presStyleLbl="node1" presStyleIdx="0" presStyleCnt="2">
        <dgm:presLayoutVars>
          <dgm:bulletEnabled val="1"/>
        </dgm:presLayoutVars>
      </dgm:prSet>
      <dgm:spPr/>
    </dgm:pt>
    <dgm:pt modelId="{3D053CE2-2BC1-994E-8BE8-D3D8734C102A}" type="pres">
      <dgm:prSet presAssocID="{0DEB9966-DA0A-D445-8422-32F45DA2E778}" presName="sibTrans" presStyleLbl="sibTrans2D1" presStyleIdx="0" presStyleCnt="1"/>
      <dgm:spPr/>
    </dgm:pt>
    <dgm:pt modelId="{D963FE79-EBA7-DD44-876F-E926BC82EE3C}" type="pres">
      <dgm:prSet presAssocID="{0DEB9966-DA0A-D445-8422-32F45DA2E778}" presName="connectorText" presStyleLbl="sibTrans2D1" presStyleIdx="0" presStyleCnt="1"/>
      <dgm:spPr/>
    </dgm:pt>
    <dgm:pt modelId="{923DC0EF-937C-EB4E-954C-7B6DE97EE993}" type="pres">
      <dgm:prSet presAssocID="{83032D6C-BB24-6E43-9589-BBE56EDFAABC}" presName="node" presStyleLbl="node1" presStyleIdx="1" presStyleCnt="2">
        <dgm:presLayoutVars>
          <dgm:bulletEnabled val="1"/>
        </dgm:presLayoutVars>
      </dgm:prSet>
      <dgm:spPr/>
    </dgm:pt>
  </dgm:ptLst>
  <dgm:cxnLst>
    <dgm:cxn modelId="{9E35BC2B-630D-CA4D-A7D3-D39313605754}" type="presOf" srcId="{BF2E7064-2AF1-1145-BEBA-D622E6542867}" destId="{189830C9-AF78-3E4C-A760-880CA67278F4}" srcOrd="0" destOrd="0" presId="urn:microsoft.com/office/officeart/2005/8/layout/process1"/>
    <dgm:cxn modelId="{F243C051-C968-A741-9227-424555210E6A}" type="presOf" srcId="{83032D6C-BB24-6E43-9589-BBE56EDFAABC}" destId="{923DC0EF-937C-EB4E-954C-7B6DE97EE993}" srcOrd="0" destOrd="0" presId="urn:microsoft.com/office/officeart/2005/8/layout/process1"/>
    <dgm:cxn modelId="{C93E2D63-11C2-6B4B-B2BD-13DF6AFF2885}" srcId="{2DFEE94D-4852-7940-AA5F-A38851444ED1}" destId="{83032D6C-BB24-6E43-9589-BBE56EDFAABC}" srcOrd="1" destOrd="0" parTransId="{4D2D74A2-353B-7144-AEF5-369364EFE96C}" sibTransId="{FAFF1271-E2F9-4C45-8C0F-B406B0DC001A}"/>
    <dgm:cxn modelId="{449AB663-5426-EE4E-8095-2C793B25ADEB}" type="presOf" srcId="{0DEB9966-DA0A-D445-8422-32F45DA2E778}" destId="{3D053CE2-2BC1-994E-8BE8-D3D8734C102A}" srcOrd="0" destOrd="0" presId="urn:microsoft.com/office/officeart/2005/8/layout/process1"/>
    <dgm:cxn modelId="{65715A97-C11B-0E4B-9670-BA02FE30E3F9}" type="presOf" srcId="{0DEB9966-DA0A-D445-8422-32F45DA2E778}" destId="{D963FE79-EBA7-DD44-876F-E926BC82EE3C}" srcOrd="1" destOrd="0" presId="urn:microsoft.com/office/officeart/2005/8/layout/process1"/>
    <dgm:cxn modelId="{A33783DB-5789-7540-994A-33DE1E255015}" type="presOf" srcId="{2DFEE94D-4852-7940-AA5F-A38851444ED1}" destId="{427437FB-56A3-4844-AED1-DE89FE98B52E}" srcOrd="0" destOrd="0" presId="urn:microsoft.com/office/officeart/2005/8/layout/process1"/>
    <dgm:cxn modelId="{FC03BEF6-52A5-094C-BE10-0A3BCDA371AB}" srcId="{2DFEE94D-4852-7940-AA5F-A38851444ED1}" destId="{BF2E7064-2AF1-1145-BEBA-D622E6542867}" srcOrd="0" destOrd="0" parTransId="{50B2EC0B-4630-C044-8B46-111CDF7A54E8}" sibTransId="{0DEB9966-DA0A-D445-8422-32F45DA2E778}"/>
    <dgm:cxn modelId="{11787161-4A43-7749-9D31-52253FC51ACA}" type="presParOf" srcId="{427437FB-56A3-4844-AED1-DE89FE98B52E}" destId="{189830C9-AF78-3E4C-A760-880CA67278F4}" srcOrd="0" destOrd="0" presId="urn:microsoft.com/office/officeart/2005/8/layout/process1"/>
    <dgm:cxn modelId="{6A00AB3E-5D29-FA44-A669-35C0F8760ABB}" type="presParOf" srcId="{427437FB-56A3-4844-AED1-DE89FE98B52E}" destId="{3D053CE2-2BC1-994E-8BE8-D3D8734C102A}" srcOrd="1" destOrd="0" presId="urn:microsoft.com/office/officeart/2005/8/layout/process1"/>
    <dgm:cxn modelId="{EFBA9085-2C82-B241-978F-C06970FB3003}" type="presParOf" srcId="{3D053CE2-2BC1-994E-8BE8-D3D8734C102A}" destId="{D963FE79-EBA7-DD44-876F-E926BC82EE3C}" srcOrd="0" destOrd="0" presId="urn:microsoft.com/office/officeart/2005/8/layout/process1"/>
    <dgm:cxn modelId="{3AAB8327-3317-9546-AACB-A3C49A086C4F}" type="presParOf" srcId="{427437FB-56A3-4844-AED1-DE89FE98B52E}" destId="{923DC0EF-937C-EB4E-954C-7B6DE97EE993}"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9DD870-3BDC-674B-8D78-CE34A3C2A044}"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8ABA0270-8C22-144A-842B-BA675332E3A2}">
      <dgm:prSet/>
      <dgm:spPr/>
      <dgm:t>
        <a:bodyPr/>
        <a:lstStyle/>
        <a:p>
          <a:r>
            <a:rPr lang="en-US" dirty="0">
              <a:solidFill>
                <a:schemeClr val="bg1"/>
              </a:solidFill>
              <a:latin typeface="Abadi" panose="020B0604020104020204" pitchFamily="34" charset="0"/>
            </a:rPr>
            <a:t>Used the API GET request for SpaceX launch data.</a:t>
          </a:r>
        </a:p>
      </dgm:t>
    </dgm:pt>
    <dgm:pt modelId="{2C8A4608-EC48-9A45-B779-84FFC43C4214}" type="sibTrans" cxnId="{E93DA638-1E41-E142-83ED-C89CC1DCBA34}">
      <dgm:prSet/>
      <dgm:spPr/>
      <dgm:t>
        <a:bodyPr/>
        <a:lstStyle/>
        <a:p>
          <a:endParaRPr lang="en-US"/>
        </a:p>
      </dgm:t>
    </dgm:pt>
    <dgm:pt modelId="{2DD07E02-6B12-4146-825A-627F5E23E196}" type="parTrans" cxnId="{E93DA638-1E41-E142-83ED-C89CC1DCBA34}">
      <dgm:prSet/>
      <dgm:spPr/>
      <dgm:t>
        <a:bodyPr/>
        <a:lstStyle/>
        <a:p>
          <a:endParaRPr lang="en-US"/>
        </a:p>
      </dgm:t>
    </dgm:pt>
    <dgm:pt modelId="{10AAE58B-84F0-E54E-97FC-575CEC312D68}">
      <dgm:prSet/>
      <dgm:spPr/>
      <dgm:t>
        <a:bodyPr/>
        <a:lstStyle/>
        <a:p>
          <a:r>
            <a:rPr lang="en-US" dirty="0">
              <a:solidFill>
                <a:schemeClr val="bg1"/>
              </a:solidFill>
              <a:latin typeface="Abadi" panose="020B0604020104020204" pitchFamily="34" charset="0"/>
            </a:rPr>
            <a:t>Turn into Pandas DF using .</a:t>
          </a:r>
          <a:r>
            <a:rPr lang="en-US" dirty="0" err="1">
              <a:solidFill>
                <a:schemeClr val="bg1"/>
              </a:solidFill>
              <a:latin typeface="Abadi" panose="020B0604020104020204" pitchFamily="34" charset="0"/>
            </a:rPr>
            <a:t>json_normalize</a:t>
          </a:r>
          <a:r>
            <a:rPr lang="en-US" dirty="0">
              <a:solidFill>
                <a:schemeClr val="bg1"/>
              </a:solidFill>
              <a:latin typeface="Abadi" panose="020B0604020104020204" pitchFamily="34" charset="0"/>
            </a:rPr>
            <a:t>()</a:t>
          </a:r>
        </a:p>
      </dgm:t>
    </dgm:pt>
    <dgm:pt modelId="{B32BD701-026D-6D46-80C3-44FE413F8EC2}" type="sibTrans" cxnId="{84AA1BD5-6377-D040-AD4A-183214FC7303}">
      <dgm:prSet/>
      <dgm:spPr/>
      <dgm:t>
        <a:bodyPr/>
        <a:lstStyle/>
        <a:p>
          <a:endParaRPr lang="en-US"/>
        </a:p>
      </dgm:t>
    </dgm:pt>
    <dgm:pt modelId="{D1132F19-7C44-7348-8E3D-835427470802}" type="parTrans" cxnId="{84AA1BD5-6377-D040-AD4A-183214FC7303}">
      <dgm:prSet/>
      <dgm:spPr/>
      <dgm:t>
        <a:bodyPr/>
        <a:lstStyle/>
        <a:p>
          <a:endParaRPr lang="en-US"/>
        </a:p>
      </dgm:t>
    </dgm:pt>
    <dgm:pt modelId="{7F719710-45CB-4048-812C-D2F6B0751036}">
      <dgm:prSet/>
      <dgm:spPr/>
      <dgm:t>
        <a:bodyPr/>
        <a:lstStyle/>
        <a:p>
          <a:r>
            <a:rPr lang="en-US" dirty="0">
              <a:solidFill>
                <a:schemeClr val="bg1"/>
              </a:solidFill>
              <a:latin typeface="Abadi" panose="020B0604020104020204" pitchFamily="34" charset="0"/>
            </a:rPr>
            <a:t>Use API again to get info about launches using ID’s given for each launch.</a:t>
          </a:r>
        </a:p>
      </dgm:t>
    </dgm:pt>
    <dgm:pt modelId="{6F99AD62-1B31-7D44-8404-661CDFD1603F}" type="sibTrans" cxnId="{DAF81E79-D019-574D-996F-07CD2EFB2ED0}">
      <dgm:prSet/>
      <dgm:spPr/>
      <dgm:t>
        <a:bodyPr/>
        <a:lstStyle/>
        <a:p>
          <a:endParaRPr lang="en-US"/>
        </a:p>
      </dgm:t>
    </dgm:pt>
    <dgm:pt modelId="{5196F759-A776-D645-8C0A-36F397D1462A}" type="parTrans" cxnId="{DAF81E79-D019-574D-996F-07CD2EFB2ED0}">
      <dgm:prSet/>
      <dgm:spPr/>
      <dgm:t>
        <a:bodyPr/>
        <a:lstStyle/>
        <a:p>
          <a:endParaRPr lang="en-US"/>
        </a:p>
      </dgm:t>
    </dgm:pt>
    <dgm:pt modelId="{8F248567-BF5D-CF4D-898C-78CAC651117D}">
      <dgm:prSet/>
      <dgm:spPr/>
      <dgm:t>
        <a:bodyPr/>
        <a:lstStyle/>
        <a:p>
          <a:r>
            <a:rPr lang="en-US" dirty="0">
              <a:solidFill>
                <a:schemeClr val="bg1"/>
              </a:solidFill>
              <a:latin typeface="Abadi" panose="020B0604020104020204" pitchFamily="34" charset="0"/>
            </a:rPr>
            <a:t>Combined lists/columns into a dictionary and create Pandas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from dictionary</a:t>
          </a:r>
        </a:p>
      </dgm:t>
    </dgm:pt>
    <dgm:pt modelId="{7442A318-9781-F545-9190-A280A5D8C6ED}" type="sibTrans" cxnId="{6F3A4ED3-C407-E14D-86B8-289E9D1F1FEA}">
      <dgm:prSet/>
      <dgm:spPr/>
      <dgm:t>
        <a:bodyPr/>
        <a:lstStyle/>
        <a:p>
          <a:endParaRPr lang="en-US"/>
        </a:p>
      </dgm:t>
    </dgm:pt>
    <dgm:pt modelId="{B2840966-30C6-8549-A7D0-CB80621F76EA}" type="parTrans" cxnId="{6F3A4ED3-C407-E14D-86B8-289E9D1F1FEA}">
      <dgm:prSet/>
      <dgm:spPr/>
      <dgm:t>
        <a:bodyPr/>
        <a:lstStyle/>
        <a:p>
          <a:endParaRPr lang="en-US"/>
        </a:p>
      </dgm:t>
    </dgm:pt>
    <dgm:pt modelId="{A1AE654D-4120-2A4D-A5C3-D1A9C494E107}">
      <dgm:prSet/>
      <dgm:spPr/>
      <dgm:t>
        <a:bodyPr/>
        <a:lstStyle/>
        <a:p>
          <a:r>
            <a:rPr lang="en-US" dirty="0">
              <a:solidFill>
                <a:schemeClr val="bg1"/>
              </a:solidFill>
              <a:latin typeface="Abadi" panose="020B0604020104020204" pitchFamily="34" charset="0"/>
            </a:rPr>
            <a:t>Filtered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to only include Falcon 9 launches based on booster version.</a:t>
          </a:r>
        </a:p>
      </dgm:t>
    </dgm:pt>
    <dgm:pt modelId="{B176ABA0-E26C-EB4D-A1FF-EAD697C34C88}" type="sibTrans" cxnId="{7B195815-7EB4-4541-937A-1D8311D7A488}">
      <dgm:prSet/>
      <dgm:spPr/>
      <dgm:t>
        <a:bodyPr/>
        <a:lstStyle/>
        <a:p>
          <a:endParaRPr lang="en-US"/>
        </a:p>
      </dgm:t>
    </dgm:pt>
    <dgm:pt modelId="{79A43A2F-4BD3-8245-B982-40026084AEEC}" type="parTrans" cxnId="{7B195815-7EB4-4541-937A-1D8311D7A488}">
      <dgm:prSet/>
      <dgm:spPr/>
      <dgm:t>
        <a:bodyPr/>
        <a:lstStyle/>
        <a:p>
          <a:endParaRPr lang="en-US"/>
        </a:p>
      </dgm:t>
    </dgm:pt>
    <dgm:pt modelId="{6DBF4DDD-2504-0447-9BF8-71ADBFFB099C}">
      <dgm:prSet/>
      <dgm:spPr/>
      <dgm:t>
        <a:bodyPr/>
        <a:lstStyle/>
        <a:p>
          <a:r>
            <a:rPr lang="en-US" dirty="0">
              <a:solidFill>
                <a:schemeClr val="bg1"/>
              </a:solidFill>
              <a:latin typeface="Abadi" panose="020B0604020104020204" pitchFamily="34" charset="0"/>
            </a:rPr>
            <a:t>Reset the Flight number since we removed columns and exported to CSV</a:t>
          </a:r>
        </a:p>
      </dgm:t>
    </dgm:pt>
    <dgm:pt modelId="{91EFD938-EBBE-5544-A8F3-A45BCFCCD75F}" type="sibTrans" cxnId="{60B8BC4C-202A-A445-BDB3-BF91393BEBA1}">
      <dgm:prSet/>
      <dgm:spPr/>
      <dgm:t>
        <a:bodyPr/>
        <a:lstStyle/>
        <a:p>
          <a:endParaRPr lang="en-US"/>
        </a:p>
      </dgm:t>
    </dgm:pt>
    <dgm:pt modelId="{FCC1F59D-0086-8346-A9B1-49BE25703DEF}" type="parTrans" cxnId="{60B8BC4C-202A-A445-BDB3-BF91393BEBA1}">
      <dgm:prSet/>
      <dgm:spPr/>
      <dgm:t>
        <a:bodyPr/>
        <a:lstStyle/>
        <a:p>
          <a:endParaRPr lang="en-US"/>
        </a:p>
      </dgm:t>
    </dgm:pt>
    <dgm:pt modelId="{308D506E-C05D-524F-86AB-C62818B5E84B}">
      <dgm:prSet/>
      <dgm:spPr/>
      <dgm:t>
        <a:bodyPr/>
        <a:lstStyle/>
        <a:p>
          <a:r>
            <a:rPr lang="en-US" dirty="0">
              <a:solidFill>
                <a:schemeClr val="bg1"/>
              </a:solidFill>
              <a:latin typeface="Abadi" panose="020B0604020104020204" pitchFamily="34" charset="0"/>
            </a:rPr>
            <a:t>Decoded Response content as a </a:t>
          </a:r>
          <a:r>
            <a:rPr lang="en-US" dirty="0" err="1">
              <a:solidFill>
                <a:schemeClr val="bg1"/>
              </a:solidFill>
              <a:latin typeface="Abadi" panose="020B0604020104020204" pitchFamily="34" charset="0"/>
            </a:rPr>
            <a:t>Json</a:t>
          </a:r>
          <a:r>
            <a:rPr lang="en-US" dirty="0">
              <a:solidFill>
                <a:schemeClr val="bg1"/>
              </a:solidFill>
              <a:latin typeface="Abadi" panose="020B0604020104020204" pitchFamily="34" charset="0"/>
            </a:rPr>
            <a:t> using .</a:t>
          </a:r>
          <a:r>
            <a:rPr lang="en-US" dirty="0" err="1">
              <a:solidFill>
                <a:schemeClr val="bg1"/>
              </a:solidFill>
              <a:latin typeface="Abadi" panose="020B0604020104020204" pitchFamily="34" charset="0"/>
            </a:rPr>
            <a:t>json</a:t>
          </a:r>
          <a:r>
            <a:rPr lang="en-US" dirty="0">
              <a:solidFill>
                <a:schemeClr val="bg1"/>
              </a:solidFill>
              <a:latin typeface="Abadi" panose="020B0604020104020204" pitchFamily="34" charset="0"/>
            </a:rPr>
            <a:t>()</a:t>
          </a:r>
        </a:p>
      </dgm:t>
    </dgm:pt>
    <dgm:pt modelId="{07EC6DD7-73D2-744A-8106-6CA7499DF15B}" type="parTrans" cxnId="{7396D179-E5FA-9C43-A076-F87EC6389A5E}">
      <dgm:prSet/>
      <dgm:spPr/>
      <dgm:t>
        <a:bodyPr/>
        <a:lstStyle/>
        <a:p>
          <a:endParaRPr lang="en-US"/>
        </a:p>
      </dgm:t>
    </dgm:pt>
    <dgm:pt modelId="{4DCD5005-711F-4841-B950-3B502ECF3A70}" type="sibTrans" cxnId="{7396D179-E5FA-9C43-A076-F87EC6389A5E}">
      <dgm:prSet/>
      <dgm:spPr/>
      <dgm:t>
        <a:bodyPr/>
        <a:lstStyle/>
        <a:p>
          <a:endParaRPr lang="en-US"/>
        </a:p>
      </dgm:t>
    </dgm:pt>
    <dgm:pt modelId="{BC4F608B-DC07-8944-B23B-E2403123FFD5}">
      <dgm:prSet/>
      <dgm:spPr/>
      <dgm:t>
        <a:bodyPr/>
        <a:lstStyle/>
        <a:p>
          <a:r>
            <a:rPr lang="en-US" dirty="0">
              <a:solidFill>
                <a:schemeClr val="bg1"/>
              </a:solidFill>
              <a:latin typeface="Abadi" panose="020B0604020104020204" pitchFamily="34" charset="0"/>
            </a:rPr>
            <a:t>Create blank Global Variable Lists and use GET helper functions to append the data into lists</a:t>
          </a:r>
        </a:p>
      </dgm:t>
    </dgm:pt>
    <dgm:pt modelId="{63B17294-3608-E847-A375-20416B273B13}" type="parTrans" cxnId="{B6665F0B-9871-7B4C-98B8-D7D2538A6B07}">
      <dgm:prSet/>
      <dgm:spPr/>
      <dgm:t>
        <a:bodyPr/>
        <a:lstStyle/>
        <a:p>
          <a:endParaRPr lang="en-US"/>
        </a:p>
      </dgm:t>
    </dgm:pt>
    <dgm:pt modelId="{9FF122E8-C672-A546-98E1-33D1A204F3DE}" type="sibTrans" cxnId="{B6665F0B-9871-7B4C-98B8-D7D2538A6B07}">
      <dgm:prSet/>
      <dgm:spPr/>
      <dgm:t>
        <a:bodyPr/>
        <a:lstStyle/>
        <a:p>
          <a:endParaRPr lang="en-US"/>
        </a:p>
      </dgm:t>
    </dgm:pt>
    <dgm:pt modelId="{CD88DBD3-3F61-4A49-93CB-94BF66DA917B}" type="pres">
      <dgm:prSet presAssocID="{3E9DD870-3BDC-674B-8D78-CE34A3C2A044}" presName="Name0" presStyleCnt="0">
        <dgm:presLayoutVars>
          <dgm:dir/>
          <dgm:animLvl val="lvl"/>
          <dgm:resizeHandles val="exact"/>
        </dgm:presLayoutVars>
      </dgm:prSet>
      <dgm:spPr/>
    </dgm:pt>
    <dgm:pt modelId="{B9FC0527-6227-DE46-B0CE-4DDFB2E30F26}" type="pres">
      <dgm:prSet presAssocID="{6DBF4DDD-2504-0447-9BF8-71ADBFFB099C}" presName="boxAndChildren" presStyleCnt="0"/>
      <dgm:spPr/>
    </dgm:pt>
    <dgm:pt modelId="{AE77D87B-0145-7F47-A245-987249132A25}" type="pres">
      <dgm:prSet presAssocID="{6DBF4DDD-2504-0447-9BF8-71ADBFFB099C}" presName="parentTextBox" presStyleLbl="node1" presStyleIdx="0" presStyleCnt="8"/>
      <dgm:spPr/>
    </dgm:pt>
    <dgm:pt modelId="{CC753A2D-7B6C-A549-B83E-2C2A5EF49A3B}" type="pres">
      <dgm:prSet presAssocID="{B176ABA0-E26C-EB4D-A1FF-EAD697C34C88}" presName="sp" presStyleCnt="0"/>
      <dgm:spPr/>
    </dgm:pt>
    <dgm:pt modelId="{7BAC561C-6C6F-B04C-9E7C-F07AD384DB51}" type="pres">
      <dgm:prSet presAssocID="{A1AE654D-4120-2A4D-A5C3-D1A9C494E107}" presName="arrowAndChildren" presStyleCnt="0"/>
      <dgm:spPr/>
    </dgm:pt>
    <dgm:pt modelId="{9C05EFF5-4E2F-CF45-BF74-0EDBB64A1A0E}" type="pres">
      <dgm:prSet presAssocID="{A1AE654D-4120-2A4D-A5C3-D1A9C494E107}" presName="parentTextArrow" presStyleLbl="node1" presStyleIdx="1" presStyleCnt="8"/>
      <dgm:spPr/>
    </dgm:pt>
    <dgm:pt modelId="{61BF3F86-54BE-5146-97FF-6229950C1752}" type="pres">
      <dgm:prSet presAssocID="{7442A318-9781-F545-9190-A280A5D8C6ED}" presName="sp" presStyleCnt="0"/>
      <dgm:spPr/>
    </dgm:pt>
    <dgm:pt modelId="{A4391005-320D-8D49-8BBD-19D2100D446D}" type="pres">
      <dgm:prSet presAssocID="{8F248567-BF5D-CF4D-898C-78CAC651117D}" presName="arrowAndChildren" presStyleCnt="0"/>
      <dgm:spPr/>
    </dgm:pt>
    <dgm:pt modelId="{057E2FC3-8866-B240-B434-5BF69E8B897A}" type="pres">
      <dgm:prSet presAssocID="{8F248567-BF5D-CF4D-898C-78CAC651117D}" presName="parentTextArrow" presStyleLbl="node1" presStyleIdx="2" presStyleCnt="8"/>
      <dgm:spPr/>
    </dgm:pt>
    <dgm:pt modelId="{A81A0A71-8E4E-0C49-AC4D-B2D70B112F10}" type="pres">
      <dgm:prSet presAssocID="{9FF122E8-C672-A546-98E1-33D1A204F3DE}" presName="sp" presStyleCnt="0"/>
      <dgm:spPr/>
    </dgm:pt>
    <dgm:pt modelId="{CDE3621B-934D-404B-A2C4-900BE49ECBF1}" type="pres">
      <dgm:prSet presAssocID="{BC4F608B-DC07-8944-B23B-E2403123FFD5}" presName="arrowAndChildren" presStyleCnt="0"/>
      <dgm:spPr/>
    </dgm:pt>
    <dgm:pt modelId="{D39DE48E-3F9F-D64F-9D94-0D4FF79913EC}" type="pres">
      <dgm:prSet presAssocID="{BC4F608B-DC07-8944-B23B-E2403123FFD5}" presName="parentTextArrow" presStyleLbl="node1" presStyleIdx="3" presStyleCnt="8"/>
      <dgm:spPr/>
    </dgm:pt>
    <dgm:pt modelId="{75DFB457-C103-954C-90BD-FAE70653C01E}" type="pres">
      <dgm:prSet presAssocID="{6F99AD62-1B31-7D44-8404-661CDFD1603F}" presName="sp" presStyleCnt="0"/>
      <dgm:spPr/>
    </dgm:pt>
    <dgm:pt modelId="{725405B7-4123-4547-AF9A-49C673D9BCE2}" type="pres">
      <dgm:prSet presAssocID="{7F719710-45CB-4048-812C-D2F6B0751036}" presName="arrowAndChildren" presStyleCnt="0"/>
      <dgm:spPr/>
    </dgm:pt>
    <dgm:pt modelId="{FAA68E29-1696-7447-ACAC-EA462E88EEDC}" type="pres">
      <dgm:prSet presAssocID="{7F719710-45CB-4048-812C-D2F6B0751036}" presName="parentTextArrow" presStyleLbl="node1" presStyleIdx="4" presStyleCnt="8"/>
      <dgm:spPr/>
    </dgm:pt>
    <dgm:pt modelId="{27A8070F-2043-FC47-AA9F-5305CD0D10FD}" type="pres">
      <dgm:prSet presAssocID="{B32BD701-026D-6D46-80C3-44FE413F8EC2}" presName="sp" presStyleCnt="0"/>
      <dgm:spPr/>
    </dgm:pt>
    <dgm:pt modelId="{BB653FEC-8AC6-1A43-A690-6A38FF99BE18}" type="pres">
      <dgm:prSet presAssocID="{10AAE58B-84F0-E54E-97FC-575CEC312D68}" presName="arrowAndChildren" presStyleCnt="0"/>
      <dgm:spPr/>
    </dgm:pt>
    <dgm:pt modelId="{C19B7819-F631-3F4C-A012-8CD63F9822D7}" type="pres">
      <dgm:prSet presAssocID="{10AAE58B-84F0-E54E-97FC-575CEC312D68}" presName="parentTextArrow" presStyleLbl="node1" presStyleIdx="5" presStyleCnt="8"/>
      <dgm:spPr/>
    </dgm:pt>
    <dgm:pt modelId="{86C94F9A-18BC-AD48-8476-BE04CCF3FF10}" type="pres">
      <dgm:prSet presAssocID="{4DCD5005-711F-4841-B950-3B502ECF3A70}" presName="sp" presStyleCnt="0"/>
      <dgm:spPr/>
    </dgm:pt>
    <dgm:pt modelId="{D4FEF69B-D401-F64B-924D-CA9A26FD20E4}" type="pres">
      <dgm:prSet presAssocID="{308D506E-C05D-524F-86AB-C62818B5E84B}" presName="arrowAndChildren" presStyleCnt="0"/>
      <dgm:spPr/>
    </dgm:pt>
    <dgm:pt modelId="{2EE21F52-2F48-6048-8965-20AD2D9AC41D}" type="pres">
      <dgm:prSet presAssocID="{308D506E-C05D-524F-86AB-C62818B5E84B}" presName="parentTextArrow" presStyleLbl="node1" presStyleIdx="6" presStyleCnt="8"/>
      <dgm:spPr/>
    </dgm:pt>
    <dgm:pt modelId="{ACF437DF-FB5A-354C-8790-3C851E46AF46}" type="pres">
      <dgm:prSet presAssocID="{2C8A4608-EC48-9A45-B779-84FFC43C4214}" presName="sp" presStyleCnt="0"/>
      <dgm:spPr/>
    </dgm:pt>
    <dgm:pt modelId="{636CE3DF-12D3-B540-B986-CBCCBE115DFD}" type="pres">
      <dgm:prSet presAssocID="{8ABA0270-8C22-144A-842B-BA675332E3A2}" presName="arrowAndChildren" presStyleCnt="0"/>
      <dgm:spPr/>
    </dgm:pt>
    <dgm:pt modelId="{4BBAAE94-DAE1-0945-8D93-2D3D47117361}" type="pres">
      <dgm:prSet presAssocID="{8ABA0270-8C22-144A-842B-BA675332E3A2}" presName="parentTextArrow" presStyleLbl="node1" presStyleIdx="7" presStyleCnt="8"/>
      <dgm:spPr/>
    </dgm:pt>
  </dgm:ptLst>
  <dgm:cxnLst>
    <dgm:cxn modelId="{B6665F0B-9871-7B4C-98B8-D7D2538A6B07}" srcId="{3E9DD870-3BDC-674B-8D78-CE34A3C2A044}" destId="{BC4F608B-DC07-8944-B23B-E2403123FFD5}" srcOrd="4" destOrd="0" parTransId="{63B17294-3608-E847-A375-20416B273B13}" sibTransId="{9FF122E8-C672-A546-98E1-33D1A204F3DE}"/>
    <dgm:cxn modelId="{7B195815-7EB4-4541-937A-1D8311D7A488}" srcId="{3E9DD870-3BDC-674B-8D78-CE34A3C2A044}" destId="{A1AE654D-4120-2A4D-A5C3-D1A9C494E107}" srcOrd="6" destOrd="0" parTransId="{79A43A2F-4BD3-8245-B982-40026084AEEC}" sibTransId="{B176ABA0-E26C-EB4D-A1FF-EAD697C34C88}"/>
    <dgm:cxn modelId="{E93DA638-1E41-E142-83ED-C89CC1DCBA34}" srcId="{3E9DD870-3BDC-674B-8D78-CE34A3C2A044}" destId="{8ABA0270-8C22-144A-842B-BA675332E3A2}" srcOrd="0" destOrd="0" parTransId="{2DD07E02-6B12-4146-825A-627F5E23E196}" sibTransId="{2C8A4608-EC48-9A45-B779-84FFC43C4214}"/>
    <dgm:cxn modelId="{B69D634C-C86E-304D-A15F-6BE49CA5D5B2}" type="presOf" srcId="{BC4F608B-DC07-8944-B23B-E2403123FFD5}" destId="{D39DE48E-3F9F-D64F-9D94-0D4FF79913EC}" srcOrd="0" destOrd="0" presId="urn:microsoft.com/office/officeart/2005/8/layout/process4"/>
    <dgm:cxn modelId="{60B8BC4C-202A-A445-BDB3-BF91393BEBA1}" srcId="{3E9DD870-3BDC-674B-8D78-CE34A3C2A044}" destId="{6DBF4DDD-2504-0447-9BF8-71ADBFFB099C}" srcOrd="7" destOrd="0" parTransId="{FCC1F59D-0086-8346-A9B1-49BE25703DEF}" sibTransId="{91EFD938-EBBE-5544-A8F3-A45BCFCCD75F}"/>
    <dgm:cxn modelId="{5260D94D-27E0-664E-954D-A3F02C503935}" type="presOf" srcId="{6DBF4DDD-2504-0447-9BF8-71ADBFFB099C}" destId="{AE77D87B-0145-7F47-A245-987249132A25}" srcOrd="0" destOrd="0" presId="urn:microsoft.com/office/officeart/2005/8/layout/process4"/>
    <dgm:cxn modelId="{6D21B15C-10C4-7A4A-9668-3D43D016A520}" type="presOf" srcId="{7F719710-45CB-4048-812C-D2F6B0751036}" destId="{FAA68E29-1696-7447-ACAC-EA462E88EEDC}" srcOrd="0" destOrd="0" presId="urn:microsoft.com/office/officeart/2005/8/layout/process4"/>
    <dgm:cxn modelId="{77342C5F-86D3-0E42-8FB1-14A5A0BE63DA}" type="presOf" srcId="{3E9DD870-3BDC-674B-8D78-CE34A3C2A044}" destId="{CD88DBD3-3F61-4A49-93CB-94BF66DA917B}" srcOrd="0" destOrd="0" presId="urn:microsoft.com/office/officeart/2005/8/layout/process4"/>
    <dgm:cxn modelId="{FD96756F-B492-004C-A102-200EE83819CE}" type="presOf" srcId="{A1AE654D-4120-2A4D-A5C3-D1A9C494E107}" destId="{9C05EFF5-4E2F-CF45-BF74-0EDBB64A1A0E}" srcOrd="0" destOrd="0" presId="urn:microsoft.com/office/officeart/2005/8/layout/process4"/>
    <dgm:cxn modelId="{DAF81E79-D019-574D-996F-07CD2EFB2ED0}" srcId="{3E9DD870-3BDC-674B-8D78-CE34A3C2A044}" destId="{7F719710-45CB-4048-812C-D2F6B0751036}" srcOrd="3" destOrd="0" parTransId="{5196F759-A776-D645-8C0A-36F397D1462A}" sibTransId="{6F99AD62-1B31-7D44-8404-661CDFD1603F}"/>
    <dgm:cxn modelId="{7396D179-E5FA-9C43-A076-F87EC6389A5E}" srcId="{3E9DD870-3BDC-674B-8D78-CE34A3C2A044}" destId="{308D506E-C05D-524F-86AB-C62818B5E84B}" srcOrd="1" destOrd="0" parTransId="{07EC6DD7-73D2-744A-8106-6CA7499DF15B}" sibTransId="{4DCD5005-711F-4841-B950-3B502ECF3A70}"/>
    <dgm:cxn modelId="{6815399E-A489-B043-9127-CE0365BB66DB}" type="presOf" srcId="{8ABA0270-8C22-144A-842B-BA675332E3A2}" destId="{4BBAAE94-DAE1-0945-8D93-2D3D47117361}" srcOrd="0" destOrd="0" presId="urn:microsoft.com/office/officeart/2005/8/layout/process4"/>
    <dgm:cxn modelId="{A1D6BFA1-3525-404A-A636-3385AF30306F}" type="presOf" srcId="{8F248567-BF5D-CF4D-898C-78CAC651117D}" destId="{057E2FC3-8866-B240-B434-5BF69E8B897A}" srcOrd="0" destOrd="0" presId="urn:microsoft.com/office/officeart/2005/8/layout/process4"/>
    <dgm:cxn modelId="{CE9F18BE-4861-5541-9B48-CE7477F02B7C}" type="presOf" srcId="{10AAE58B-84F0-E54E-97FC-575CEC312D68}" destId="{C19B7819-F631-3F4C-A012-8CD63F9822D7}" srcOrd="0" destOrd="0" presId="urn:microsoft.com/office/officeart/2005/8/layout/process4"/>
    <dgm:cxn modelId="{439731C3-4E09-4340-8984-8956B097C442}" type="presOf" srcId="{308D506E-C05D-524F-86AB-C62818B5E84B}" destId="{2EE21F52-2F48-6048-8965-20AD2D9AC41D}" srcOrd="0" destOrd="0" presId="urn:microsoft.com/office/officeart/2005/8/layout/process4"/>
    <dgm:cxn modelId="{6F3A4ED3-C407-E14D-86B8-289E9D1F1FEA}" srcId="{3E9DD870-3BDC-674B-8D78-CE34A3C2A044}" destId="{8F248567-BF5D-CF4D-898C-78CAC651117D}" srcOrd="5" destOrd="0" parTransId="{B2840966-30C6-8549-A7D0-CB80621F76EA}" sibTransId="{7442A318-9781-F545-9190-A280A5D8C6ED}"/>
    <dgm:cxn modelId="{84AA1BD5-6377-D040-AD4A-183214FC7303}" srcId="{3E9DD870-3BDC-674B-8D78-CE34A3C2A044}" destId="{10AAE58B-84F0-E54E-97FC-575CEC312D68}" srcOrd="2" destOrd="0" parTransId="{D1132F19-7C44-7348-8E3D-835427470802}" sibTransId="{B32BD701-026D-6D46-80C3-44FE413F8EC2}"/>
    <dgm:cxn modelId="{3D9B6B09-F565-0C48-9E3B-F09CEED96576}" type="presParOf" srcId="{CD88DBD3-3F61-4A49-93CB-94BF66DA917B}" destId="{B9FC0527-6227-DE46-B0CE-4DDFB2E30F26}" srcOrd="0" destOrd="0" presId="urn:microsoft.com/office/officeart/2005/8/layout/process4"/>
    <dgm:cxn modelId="{86E75965-6AC6-6648-8ECC-E724C353F93A}" type="presParOf" srcId="{B9FC0527-6227-DE46-B0CE-4DDFB2E30F26}" destId="{AE77D87B-0145-7F47-A245-987249132A25}" srcOrd="0" destOrd="0" presId="urn:microsoft.com/office/officeart/2005/8/layout/process4"/>
    <dgm:cxn modelId="{93EA7F00-4628-6048-B092-292132554A24}" type="presParOf" srcId="{CD88DBD3-3F61-4A49-93CB-94BF66DA917B}" destId="{CC753A2D-7B6C-A549-B83E-2C2A5EF49A3B}" srcOrd="1" destOrd="0" presId="urn:microsoft.com/office/officeart/2005/8/layout/process4"/>
    <dgm:cxn modelId="{26AC457E-62D6-524C-B73B-43608425F9E0}" type="presParOf" srcId="{CD88DBD3-3F61-4A49-93CB-94BF66DA917B}" destId="{7BAC561C-6C6F-B04C-9E7C-F07AD384DB51}" srcOrd="2" destOrd="0" presId="urn:microsoft.com/office/officeart/2005/8/layout/process4"/>
    <dgm:cxn modelId="{5CAEABA5-80B4-E646-A593-C99EDA4175F3}" type="presParOf" srcId="{7BAC561C-6C6F-B04C-9E7C-F07AD384DB51}" destId="{9C05EFF5-4E2F-CF45-BF74-0EDBB64A1A0E}" srcOrd="0" destOrd="0" presId="urn:microsoft.com/office/officeart/2005/8/layout/process4"/>
    <dgm:cxn modelId="{6E4CFE0E-4102-4F4B-BCC1-0E4B6AA1CED4}" type="presParOf" srcId="{CD88DBD3-3F61-4A49-93CB-94BF66DA917B}" destId="{61BF3F86-54BE-5146-97FF-6229950C1752}" srcOrd="3" destOrd="0" presId="urn:microsoft.com/office/officeart/2005/8/layout/process4"/>
    <dgm:cxn modelId="{6C7C6D15-8B18-5640-BD5F-FA8848C39668}" type="presParOf" srcId="{CD88DBD3-3F61-4A49-93CB-94BF66DA917B}" destId="{A4391005-320D-8D49-8BBD-19D2100D446D}" srcOrd="4" destOrd="0" presId="urn:microsoft.com/office/officeart/2005/8/layout/process4"/>
    <dgm:cxn modelId="{FA042A2B-BDC1-2841-B886-DC20787E4F03}" type="presParOf" srcId="{A4391005-320D-8D49-8BBD-19D2100D446D}" destId="{057E2FC3-8866-B240-B434-5BF69E8B897A}" srcOrd="0" destOrd="0" presId="urn:microsoft.com/office/officeart/2005/8/layout/process4"/>
    <dgm:cxn modelId="{809DE9C4-D5CF-C348-A146-CBDE7EF7A04F}" type="presParOf" srcId="{CD88DBD3-3F61-4A49-93CB-94BF66DA917B}" destId="{A81A0A71-8E4E-0C49-AC4D-B2D70B112F10}" srcOrd="5" destOrd="0" presId="urn:microsoft.com/office/officeart/2005/8/layout/process4"/>
    <dgm:cxn modelId="{6F39C51A-61B1-5D4C-AAA1-4F52421FCD54}" type="presParOf" srcId="{CD88DBD3-3F61-4A49-93CB-94BF66DA917B}" destId="{CDE3621B-934D-404B-A2C4-900BE49ECBF1}" srcOrd="6" destOrd="0" presId="urn:microsoft.com/office/officeart/2005/8/layout/process4"/>
    <dgm:cxn modelId="{9448B770-30D5-5C41-9F70-6193A899712F}" type="presParOf" srcId="{CDE3621B-934D-404B-A2C4-900BE49ECBF1}" destId="{D39DE48E-3F9F-D64F-9D94-0D4FF79913EC}" srcOrd="0" destOrd="0" presId="urn:microsoft.com/office/officeart/2005/8/layout/process4"/>
    <dgm:cxn modelId="{2687B80C-9DFC-B44F-9CC7-20F0C7638D2E}" type="presParOf" srcId="{CD88DBD3-3F61-4A49-93CB-94BF66DA917B}" destId="{75DFB457-C103-954C-90BD-FAE70653C01E}" srcOrd="7" destOrd="0" presId="urn:microsoft.com/office/officeart/2005/8/layout/process4"/>
    <dgm:cxn modelId="{276FC5AD-7486-274A-974B-C90BAC7D43B3}" type="presParOf" srcId="{CD88DBD3-3F61-4A49-93CB-94BF66DA917B}" destId="{725405B7-4123-4547-AF9A-49C673D9BCE2}" srcOrd="8" destOrd="0" presId="urn:microsoft.com/office/officeart/2005/8/layout/process4"/>
    <dgm:cxn modelId="{ECC2B13C-2572-8740-80C2-FD9CFA57AAF3}" type="presParOf" srcId="{725405B7-4123-4547-AF9A-49C673D9BCE2}" destId="{FAA68E29-1696-7447-ACAC-EA462E88EEDC}" srcOrd="0" destOrd="0" presId="urn:microsoft.com/office/officeart/2005/8/layout/process4"/>
    <dgm:cxn modelId="{F3CF2444-FF9C-354E-A3C5-517443353ED5}" type="presParOf" srcId="{CD88DBD3-3F61-4A49-93CB-94BF66DA917B}" destId="{27A8070F-2043-FC47-AA9F-5305CD0D10FD}" srcOrd="9" destOrd="0" presId="urn:microsoft.com/office/officeart/2005/8/layout/process4"/>
    <dgm:cxn modelId="{4B3246D4-1925-0E48-B7F7-46584B31911F}" type="presParOf" srcId="{CD88DBD3-3F61-4A49-93CB-94BF66DA917B}" destId="{BB653FEC-8AC6-1A43-A690-6A38FF99BE18}" srcOrd="10" destOrd="0" presId="urn:microsoft.com/office/officeart/2005/8/layout/process4"/>
    <dgm:cxn modelId="{54BA9B5D-16A7-AB45-BD62-7937D4A61237}" type="presParOf" srcId="{BB653FEC-8AC6-1A43-A690-6A38FF99BE18}" destId="{C19B7819-F631-3F4C-A012-8CD63F9822D7}" srcOrd="0" destOrd="0" presId="urn:microsoft.com/office/officeart/2005/8/layout/process4"/>
    <dgm:cxn modelId="{0ACA2896-2C54-5349-B3A9-A530095D30A6}" type="presParOf" srcId="{CD88DBD3-3F61-4A49-93CB-94BF66DA917B}" destId="{86C94F9A-18BC-AD48-8476-BE04CCF3FF10}" srcOrd="11" destOrd="0" presId="urn:microsoft.com/office/officeart/2005/8/layout/process4"/>
    <dgm:cxn modelId="{79A4C85C-2BCC-3140-81E0-A22951D44F8A}" type="presParOf" srcId="{CD88DBD3-3F61-4A49-93CB-94BF66DA917B}" destId="{D4FEF69B-D401-F64B-924D-CA9A26FD20E4}" srcOrd="12" destOrd="0" presId="urn:microsoft.com/office/officeart/2005/8/layout/process4"/>
    <dgm:cxn modelId="{7CADA584-A796-4D42-9E6F-CBF924547324}" type="presParOf" srcId="{D4FEF69B-D401-F64B-924D-CA9A26FD20E4}" destId="{2EE21F52-2F48-6048-8965-20AD2D9AC41D}" srcOrd="0" destOrd="0" presId="urn:microsoft.com/office/officeart/2005/8/layout/process4"/>
    <dgm:cxn modelId="{D722D44B-C06A-C941-875F-74A90B5E19B8}" type="presParOf" srcId="{CD88DBD3-3F61-4A49-93CB-94BF66DA917B}" destId="{ACF437DF-FB5A-354C-8790-3C851E46AF46}" srcOrd="13" destOrd="0" presId="urn:microsoft.com/office/officeart/2005/8/layout/process4"/>
    <dgm:cxn modelId="{1A2B18B3-8F59-2E42-BB3A-5826C1A117E5}" type="presParOf" srcId="{CD88DBD3-3F61-4A49-93CB-94BF66DA917B}" destId="{636CE3DF-12D3-B540-B986-CBCCBE115DFD}" srcOrd="14" destOrd="0" presId="urn:microsoft.com/office/officeart/2005/8/layout/process4"/>
    <dgm:cxn modelId="{98427BA4-5424-9548-9690-C49F0E7DCC74}" type="presParOf" srcId="{636CE3DF-12D3-B540-B986-CBCCBE115DFD}" destId="{4BBAAE94-DAE1-0945-8D93-2D3D47117361}"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378739-DAEE-BA4F-A352-B0CC036DD758}"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D3406EEC-437B-BD41-9246-DE828401AC03}">
      <dgm:prSet/>
      <dgm:spPr/>
      <dgm:t>
        <a:bodyPr/>
        <a:lstStyle/>
        <a:p>
          <a:r>
            <a:rPr lang="en-US" dirty="0">
              <a:solidFill>
                <a:schemeClr val="bg1"/>
              </a:solidFill>
              <a:latin typeface="Abadi" panose="020B0604020104020204" pitchFamily="34" charset="0"/>
            </a:rPr>
            <a:t>HTTP Get Method to request Falcon 9 Launch Wiki page from it’s URL.</a:t>
          </a:r>
          <a:endParaRPr lang="en-US" dirty="0">
            <a:solidFill>
              <a:schemeClr val="bg1"/>
            </a:solidFill>
          </a:endParaRPr>
        </a:p>
      </dgm:t>
    </dgm:pt>
    <dgm:pt modelId="{66308450-DB1C-A24D-BDBD-B0EE94E00FF4}" type="parTrans" cxnId="{221D85EA-FD28-B149-9085-3E4E1947AB65}">
      <dgm:prSet/>
      <dgm:spPr/>
      <dgm:t>
        <a:bodyPr/>
        <a:lstStyle/>
        <a:p>
          <a:endParaRPr lang="en-US"/>
        </a:p>
      </dgm:t>
    </dgm:pt>
    <dgm:pt modelId="{292E567E-1757-BC4D-B51D-820556FACBFB}" type="sibTrans" cxnId="{221D85EA-FD28-B149-9085-3E4E1947AB65}">
      <dgm:prSet/>
      <dgm:spPr/>
      <dgm:t>
        <a:bodyPr/>
        <a:lstStyle/>
        <a:p>
          <a:endParaRPr lang="en-US"/>
        </a:p>
      </dgm:t>
    </dgm:pt>
    <dgm:pt modelId="{F9877F9F-C08A-C244-91F1-BF540A1FEF84}">
      <dgm:prSet/>
      <dgm:spPr/>
      <dgm:t>
        <a:bodyPr/>
        <a:lstStyle/>
        <a:p>
          <a:r>
            <a:rPr lang="en-US" dirty="0">
              <a:solidFill>
                <a:schemeClr val="bg1"/>
              </a:solidFill>
              <a:latin typeface="Abadi" panose="020B0604020104020204" pitchFamily="34" charset="0"/>
            </a:rPr>
            <a:t>Extracted All column/variable Names from the HTML Table header</a:t>
          </a:r>
        </a:p>
      </dgm:t>
    </dgm:pt>
    <dgm:pt modelId="{7D28CC61-A104-FF4D-8926-60DFDD678EF7}" type="parTrans" cxnId="{D2BB35F9-382C-2F44-AAA2-68C8FF2AEEEE}">
      <dgm:prSet/>
      <dgm:spPr/>
      <dgm:t>
        <a:bodyPr/>
        <a:lstStyle/>
        <a:p>
          <a:endParaRPr lang="en-US"/>
        </a:p>
      </dgm:t>
    </dgm:pt>
    <dgm:pt modelId="{E7F6A2F7-950B-6245-854B-C3C1E5D84E0B}" type="sibTrans" cxnId="{D2BB35F9-382C-2F44-AAA2-68C8FF2AEEEE}">
      <dgm:prSet/>
      <dgm:spPr/>
      <dgm:t>
        <a:bodyPr/>
        <a:lstStyle/>
        <a:p>
          <a:endParaRPr lang="en-US"/>
        </a:p>
      </dgm:t>
    </dgm:pt>
    <dgm:pt modelId="{2D3EC1B5-304C-0146-A19C-9FB751452C5D}">
      <dgm:prSet/>
      <dgm:spPr/>
      <dgm:t>
        <a:bodyPr/>
        <a:lstStyle/>
        <a:p>
          <a:r>
            <a:rPr lang="en-US" dirty="0">
              <a:solidFill>
                <a:schemeClr val="bg1"/>
              </a:solidFill>
              <a:latin typeface="Abadi" panose="020B0604020104020204" pitchFamily="34" charset="0"/>
            </a:rPr>
            <a:t>Create a Pandas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from Dictionary</a:t>
          </a:r>
        </a:p>
      </dgm:t>
    </dgm:pt>
    <dgm:pt modelId="{EDB08278-DA49-0643-9FD6-F6424A0F8552}" type="parTrans" cxnId="{EB49E34F-5524-4646-A79A-994854F72C3C}">
      <dgm:prSet/>
      <dgm:spPr/>
      <dgm:t>
        <a:bodyPr/>
        <a:lstStyle/>
        <a:p>
          <a:endParaRPr lang="en-US"/>
        </a:p>
      </dgm:t>
    </dgm:pt>
    <dgm:pt modelId="{0CB2DE1F-1DD7-0E4A-AF90-B5950C1B6908}" type="sibTrans" cxnId="{EB49E34F-5524-4646-A79A-994854F72C3C}">
      <dgm:prSet/>
      <dgm:spPr/>
      <dgm:t>
        <a:bodyPr/>
        <a:lstStyle/>
        <a:p>
          <a:endParaRPr lang="en-US"/>
        </a:p>
      </dgm:t>
    </dgm:pt>
    <dgm:pt modelId="{B9D8B98A-0985-B148-87CE-A57B176BA5B1}">
      <dgm:prSet/>
      <dgm:spPr/>
      <dgm:t>
        <a:bodyPr/>
        <a:lstStyle/>
        <a:p>
          <a:r>
            <a:rPr lang="en-US" dirty="0">
              <a:solidFill>
                <a:schemeClr val="bg1"/>
              </a:solidFill>
            </a:rPr>
            <a:t>Create Beautiful Soup Object from HTML Response</a:t>
          </a:r>
        </a:p>
      </dgm:t>
    </dgm:pt>
    <dgm:pt modelId="{5C0FF227-DB41-9F44-9496-FAA43480B669}" type="parTrans" cxnId="{088C81C5-9025-2549-8C09-B68599BF28F9}">
      <dgm:prSet/>
      <dgm:spPr/>
      <dgm:t>
        <a:bodyPr/>
        <a:lstStyle/>
        <a:p>
          <a:endParaRPr lang="en-US"/>
        </a:p>
      </dgm:t>
    </dgm:pt>
    <dgm:pt modelId="{1194D14D-CDB0-B242-AF65-CE279503B907}" type="sibTrans" cxnId="{088C81C5-9025-2549-8C09-B68599BF28F9}">
      <dgm:prSet/>
      <dgm:spPr/>
      <dgm:t>
        <a:bodyPr/>
        <a:lstStyle/>
        <a:p>
          <a:endParaRPr lang="en-US"/>
        </a:p>
      </dgm:t>
    </dgm:pt>
    <dgm:pt modelId="{6BE00871-A73C-3540-AB69-B90256B7D7D2}">
      <dgm:prSet/>
      <dgm:spPr/>
      <dgm:t>
        <a:bodyPr/>
        <a:lstStyle/>
        <a:p>
          <a:r>
            <a:rPr lang="en-US" dirty="0">
              <a:solidFill>
                <a:schemeClr val="bg1"/>
              </a:solidFill>
              <a:latin typeface="Abadi" panose="020B0604020104020204" pitchFamily="34" charset="0"/>
            </a:rPr>
            <a:t>Create Empty Dictionary with Column Names &amp; Add Table Row data to Dictionary using helper functions.</a:t>
          </a:r>
        </a:p>
      </dgm:t>
    </dgm:pt>
    <dgm:pt modelId="{10DCE84B-FDDA-1746-83BD-16D11420D366}" type="parTrans" cxnId="{E02189AC-3909-0046-9EBD-637EB189A5D4}">
      <dgm:prSet/>
      <dgm:spPr/>
      <dgm:t>
        <a:bodyPr/>
        <a:lstStyle/>
        <a:p>
          <a:endParaRPr lang="en-US"/>
        </a:p>
      </dgm:t>
    </dgm:pt>
    <dgm:pt modelId="{755752DA-F5DB-0249-962E-7F25845A8D94}" type="sibTrans" cxnId="{E02189AC-3909-0046-9EBD-637EB189A5D4}">
      <dgm:prSet/>
      <dgm:spPr/>
      <dgm:t>
        <a:bodyPr/>
        <a:lstStyle/>
        <a:p>
          <a:endParaRPr lang="en-US"/>
        </a:p>
      </dgm:t>
    </dgm:pt>
    <dgm:pt modelId="{E0863BC8-CC96-4C44-B2B1-2A429BDC75B7}" type="pres">
      <dgm:prSet presAssocID="{4B378739-DAEE-BA4F-A352-B0CC036DD758}" presName="Name0" presStyleCnt="0">
        <dgm:presLayoutVars>
          <dgm:dir/>
          <dgm:animLvl val="lvl"/>
          <dgm:resizeHandles val="exact"/>
        </dgm:presLayoutVars>
      </dgm:prSet>
      <dgm:spPr/>
    </dgm:pt>
    <dgm:pt modelId="{C93A548E-33F0-FF41-9AFF-B98B2958A06C}" type="pres">
      <dgm:prSet presAssocID="{2D3EC1B5-304C-0146-A19C-9FB751452C5D}" presName="boxAndChildren" presStyleCnt="0"/>
      <dgm:spPr/>
    </dgm:pt>
    <dgm:pt modelId="{6871E79A-0FBE-254A-99ED-1F73812D712B}" type="pres">
      <dgm:prSet presAssocID="{2D3EC1B5-304C-0146-A19C-9FB751452C5D}" presName="parentTextBox" presStyleLbl="node1" presStyleIdx="0" presStyleCnt="5"/>
      <dgm:spPr/>
    </dgm:pt>
    <dgm:pt modelId="{92FE46D0-E0CE-904D-8B46-BDECF812CAF3}" type="pres">
      <dgm:prSet presAssocID="{755752DA-F5DB-0249-962E-7F25845A8D94}" presName="sp" presStyleCnt="0"/>
      <dgm:spPr/>
    </dgm:pt>
    <dgm:pt modelId="{96FD8DF4-B40A-474E-ADC9-052F5B87D7C7}" type="pres">
      <dgm:prSet presAssocID="{6BE00871-A73C-3540-AB69-B90256B7D7D2}" presName="arrowAndChildren" presStyleCnt="0"/>
      <dgm:spPr/>
    </dgm:pt>
    <dgm:pt modelId="{9D6111A7-34AD-8046-B663-9C911CBB56A9}" type="pres">
      <dgm:prSet presAssocID="{6BE00871-A73C-3540-AB69-B90256B7D7D2}" presName="parentTextArrow" presStyleLbl="node1" presStyleIdx="1" presStyleCnt="5"/>
      <dgm:spPr/>
    </dgm:pt>
    <dgm:pt modelId="{D7645C25-C863-F543-8748-B5C9D9E21DFE}" type="pres">
      <dgm:prSet presAssocID="{E7F6A2F7-950B-6245-854B-C3C1E5D84E0B}" presName="sp" presStyleCnt="0"/>
      <dgm:spPr/>
    </dgm:pt>
    <dgm:pt modelId="{0B226DF6-4AB8-1547-B339-4B95F530412A}" type="pres">
      <dgm:prSet presAssocID="{F9877F9F-C08A-C244-91F1-BF540A1FEF84}" presName="arrowAndChildren" presStyleCnt="0"/>
      <dgm:spPr/>
    </dgm:pt>
    <dgm:pt modelId="{F5D68620-F7D0-CB4A-BB56-9904FCC8F0F6}" type="pres">
      <dgm:prSet presAssocID="{F9877F9F-C08A-C244-91F1-BF540A1FEF84}" presName="parentTextArrow" presStyleLbl="node1" presStyleIdx="2" presStyleCnt="5"/>
      <dgm:spPr/>
    </dgm:pt>
    <dgm:pt modelId="{ADA5A9D3-C3E4-0443-BCFC-8E0081729600}" type="pres">
      <dgm:prSet presAssocID="{1194D14D-CDB0-B242-AF65-CE279503B907}" presName="sp" presStyleCnt="0"/>
      <dgm:spPr/>
    </dgm:pt>
    <dgm:pt modelId="{8C7A60F2-21B1-684D-9C80-D41888C111B8}" type="pres">
      <dgm:prSet presAssocID="{B9D8B98A-0985-B148-87CE-A57B176BA5B1}" presName="arrowAndChildren" presStyleCnt="0"/>
      <dgm:spPr/>
    </dgm:pt>
    <dgm:pt modelId="{35CC7F77-73EF-AC40-BD8D-A6E0A8D4F1B6}" type="pres">
      <dgm:prSet presAssocID="{B9D8B98A-0985-B148-87CE-A57B176BA5B1}" presName="parentTextArrow" presStyleLbl="node1" presStyleIdx="3" presStyleCnt="5"/>
      <dgm:spPr/>
    </dgm:pt>
    <dgm:pt modelId="{EED0EBE7-FC8A-8E4C-87E2-3ADAC7CADF9D}" type="pres">
      <dgm:prSet presAssocID="{292E567E-1757-BC4D-B51D-820556FACBFB}" presName="sp" presStyleCnt="0"/>
      <dgm:spPr/>
    </dgm:pt>
    <dgm:pt modelId="{F0C29946-5EB7-B54A-BA3D-0327937F23AF}" type="pres">
      <dgm:prSet presAssocID="{D3406EEC-437B-BD41-9246-DE828401AC03}" presName="arrowAndChildren" presStyleCnt="0"/>
      <dgm:spPr/>
    </dgm:pt>
    <dgm:pt modelId="{BFAA6D85-E88F-7749-A8AE-CF377FB7F939}" type="pres">
      <dgm:prSet presAssocID="{D3406EEC-437B-BD41-9246-DE828401AC03}" presName="parentTextArrow" presStyleLbl="node1" presStyleIdx="4" presStyleCnt="5" custLinFactNeighborX="-263"/>
      <dgm:spPr/>
    </dgm:pt>
  </dgm:ptLst>
  <dgm:cxnLst>
    <dgm:cxn modelId="{EB49E34F-5524-4646-A79A-994854F72C3C}" srcId="{4B378739-DAEE-BA4F-A352-B0CC036DD758}" destId="{2D3EC1B5-304C-0146-A19C-9FB751452C5D}" srcOrd="4" destOrd="0" parTransId="{EDB08278-DA49-0643-9FD6-F6424A0F8552}" sibTransId="{0CB2DE1F-1DD7-0E4A-AF90-B5950C1B6908}"/>
    <dgm:cxn modelId="{AA341561-BCB0-AA4F-BDB5-BC894997B0B2}" type="presOf" srcId="{6BE00871-A73C-3540-AB69-B90256B7D7D2}" destId="{9D6111A7-34AD-8046-B663-9C911CBB56A9}" srcOrd="0" destOrd="0" presId="urn:microsoft.com/office/officeart/2005/8/layout/process4"/>
    <dgm:cxn modelId="{29D6FA62-E65E-D148-889C-B152BD323E52}" type="presOf" srcId="{F9877F9F-C08A-C244-91F1-BF540A1FEF84}" destId="{F5D68620-F7D0-CB4A-BB56-9904FCC8F0F6}" srcOrd="0" destOrd="0" presId="urn:microsoft.com/office/officeart/2005/8/layout/process4"/>
    <dgm:cxn modelId="{9BCE6C8B-5540-564E-B46A-7908D78B332C}" type="presOf" srcId="{B9D8B98A-0985-B148-87CE-A57B176BA5B1}" destId="{35CC7F77-73EF-AC40-BD8D-A6E0A8D4F1B6}" srcOrd="0" destOrd="0" presId="urn:microsoft.com/office/officeart/2005/8/layout/process4"/>
    <dgm:cxn modelId="{62550F99-10C1-7E49-9B3A-B5551EF04E6F}" type="presOf" srcId="{4B378739-DAEE-BA4F-A352-B0CC036DD758}" destId="{E0863BC8-CC96-4C44-B2B1-2A429BDC75B7}" srcOrd="0" destOrd="0" presId="urn:microsoft.com/office/officeart/2005/8/layout/process4"/>
    <dgm:cxn modelId="{E02189AC-3909-0046-9EBD-637EB189A5D4}" srcId="{4B378739-DAEE-BA4F-A352-B0CC036DD758}" destId="{6BE00871-A73C-3540-AB69-B90256B7D7D2}" srcOrd="3" destOrd="0" parTransId="{10DCE84B-FDDA-1746-83BD-16D11420D366}" sibTransId="{755752DA-F5DB-0249-962E-7F25845A8D94}"/>
    <dgm:cxn modelId="{088C81C5-9025-2549-8C09-B68599BF28F9}" srcId="{4B378739-DAEE-BA4F-A352-B0CC036DD758}" destId="{B9D8B98A-0985-B148-87CE-A57B176BA5B1}" srcOrd="1" destOrd="0" parTransId="{5C0FF227-DB41-9F44-9496-FAA43480B669}" sibTransId="{1194D14D-CDB0-B242-AF65-CE279503B907}"/>
    <dgm:cxn modelId="{777D31E0-9E4B-684F-B3D1-97A35EE2ABB2}" type="presOf" srcId="{2D3EC1B5-304C-0146-A19C-9FB751452C5D}" destId="{6871E79A-0FBE-254A-99ED-1F73812D712B}" srcOrd="0" destOrd="0" presId="urn:microsoft.com/office/officeart/2005/8/layout/process4"/>
    <dgm:cxn modelId="{221D85EA-FD28-B149-9085-3E4E1947AB65}" srcId="{4B378739-DAEE-BA4F-A352-B0CC036DD758}" destId="{D3406EEC-437B-BD41-9246-DE828401AC03}" srcOrd="0" destOrd="0" parTransId="{66308450-DB1C-A24D-BDBD-B0EE94E00FF4}" sibTransId="{292E567E-1757-BC4D-B51D-820556FACBFB}"/>
    <dgm:cxn modelId="{D2BB35F9-382C-2F44-AAA2-68C8FF2AEEEE}" srcId="{4B378739-DAEE-BA4F-A352-B0CC036DD758}" destId="{F9877F9F-C08A-C244-91F1-BF540A1FEF84}" srcOrd="2" destOrd="0" parTransId="{7D28CC61-A104-FF4D-8926-60DFDD678EF7}" sibTransId="{E7F6A2F7-950B-6245-854B-C3C1E5D84E0B}"/>
    <dgm:cxn modelId="{55F33FFB-C69B-FF4F-A1B0-DEDCEB7EF985}" type="presOf" srcId="{D3406EEC-437B-BD41-9246-DE828401AC03}" destId="{BFAA6D85-E88F-7749-A8AE-CF377FB7F939}" srcOrd="0" destOrd="0" presId="urn:microsoft.com/office/officeart/2005/8/layout/process4"/>
    <dgm:cxn modelId="{535DA5F6-76F9-BF4E-A508-04936DC832EC}" type="presParOf" srcId="{E0863BC8-CC96-4C44-B2B1-2A429BDC75B7}" destId="{C93A548E-33F0-FF41-9AFF-B98B2958A06C}" srcOrd="0" destOrd="0" presId="urn:microsoft.com/office/officeart/2005/8/layout/process4"/>
    <dgm:cxn modelId="{09184A2B-1290-C74C-8556-E9F6A1DA3355}" type="presParOf" srcId="{C93A548E-33F0-FF41-9AFF-B98B2958A06C}" destId="{6871E79A-0FBE-254A-99ED-1F73812D712B}" srcOrd="0" destOrd="0" presId="urn:microsoft.com/office/officeart/2005/8/layout/process4"/>
    <dgm:cxn modelId="{7D904948-C1F2-6345-857A-7CD7DC07FFA5}" type="presParOf" srcId="{E0863BC8-CC96-4C44-B2B1-2A429BDC75B7}" destId="{92FE46D0-E0CE-904D-8B46-BDECF812CAF3}" srcOrd="1" destOrd="0" presId="urn:microsoft.com/office/officeart/2005/8/layout/process4"/>
    <dgm:cxn modelId="{A5CC2A50-8E68-F949-8679-938259342C99}" type="presParOf" srcId="{E0863BC8-CC96-4C44-B2B1-2A429BDC75B7}" destId="{96FD8DF4-B40A-474E-ADC9-052F5B87D7C7}" srcOrd="2" destOrd="0" presId="urn:microsoft.com/office/officeart/2005/8/layout/process4"/>
    <dgm:cxn modelId="{0758E9E6-87C7-DA45-BE30-00A4144E5BFB}" type="presParOf" srcId="{96FD8DF4-B40A-474E-ADC9-052F5B87D7C7}" destId="{9D6111A7-34AD-8046-B663-9C911CBB56A9}" srcOrd="0" destOrd="0" presId="urn:microsoft.com/office/officeart/2005/8/layout/process4"/>
    <dgm:cxn modelId="{E1C94B7B-3211-1642-A859-B8768078AA63}" type="presParOf" srcId="{E0863BC8-CC96-4C44-B2B1-2A429BDC75B7}" destId="{D7645C25-C863-F543-8748-B5C9D9E21DFE}" srcOrd="3" destOrd="0" presId="urn:microsoft.com/office/officeart/2005/8/layout/process4"/>
    <dgm:cxn modelId="{FAF9822D-8A87-514B-8E17-06C8018CEF0E}" type="presParOf" srcId="{E0863BC8-CC96-4C44-B2B1-2A429BDC75B7}" destId="{0B226DF6-4AB8-1547-B339-4B95F530412A}" srcOrd="4" destOrd="0" presId="urn:microsoft.com/office/officeart/2005/8/layout/process4"/>
    <dgm:cxn modelId="{3418E187-9F32-C54E-B29E-D54F96AC38EE}" type="presParOf" srcId="{0B226DF6-4AB8-1547-B339-4B95F530412A}" destId="{F5D68620-F7D0-CB4A-BB56-9904FCC8F0F6}" srcOrd="0" destOrd="0" presId="urn:microsoft.com/office/officeart/2005/8/layout/process4"/>
    <dgm:cxn modelId="{94289B5E-F345-7B40-9B08-D08D99C66E7F}" type="presParOf" srcId="{E0863BC8-CC96-4C44-B2B1-2A429BDC75B7}" destId="{ADA5A9D3-C3E4-0443-BCFC-8E0081729600}" srcOrd="5" destOrd="0" presId="urn:microsoft.com/office/officeart/2005/8/layout/process4"/>
    <dgm:cxn modelId="{E41C5A3F-5770-3C48-ACD2-D5ECCED856DD}" type="presParOf" srcId="{E0863BC8-CC96-4C44-B2B1-2A429BDC75B7}" destId="{8C7A60F2-21B1-684D-9C80-D41888C111B8}" srcOrd="6" destOrd="0" presId="urn:microsoft.com/office/officeart/2005/8/layout/process4"/>
    <dgm:cxn modelId="{48037937-BEEB-5243-9707-6255ABD7CE49}" type="presParOf" srcId="{8C7A60F2-21B1-684D-9C80-D41888C111B8}" destId="{35CC7F77-73EF-AC40-BD8D-A6E0A8D4F1B6}" srcOrd="0" destOrd="0" presId="urn:microsoft.com/office/officeart/2005/8/layout/process4"/>
    <dgm:cxn modelId="{C3F67BA9-D308-E642-AAFD-82080AFE4A3F}" type="presParOf" srcId="{E0863BC8-CC96-4C44-B2B1-2A429BDC75B7}" destId="{EED0EBE7-FC8A-8E4C-87E2-3ADAC7CADF9D}" srcOrd="7" destOrd="0" presId="urn:microsoft.com/office/officeart/2005/8/layout/process4"/>
    <dgm:cxn modelId="{4C0164FB-357B-214F-9EFB-A043F2D84550}" type="presParOf" srcId="{E0863BC8-CC96-4C44-B2B1-2A429BDC75B7}" destId="{F0C29946-5EB7-B54A-BA3D-0327937F23AF}" srcOrd="8" destOrd="0" presId="urn:microsoft.com/office/officeart/2005/8/layout/process4"/>
    <dgm:cxn modelId="{EAC3151D-8257-134A-9421-E13549070170}" type="presParOf" srcId="{F0C29946-5EB7-B54A-BA3D-0327937F23AF}" destId="{BFAA6D85-E88F-7749-A8AE-CF377FB7F93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378739-DAEE-BA4F-A352-B0CC036DD758}"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043C7ED0-7C69-FC40-BC57-ED9BFEF64AA2}">
      <dgm:prSet/>
      <dgm:spPr/>
      <dgm:t>
        <a:bodyPr/>
        <a:lstStyle/>
        <a:p>
          <a:r>
            <a:rPr lang="en-US" dirty="0">
              <a:solidFill>
                <a:schemeClr val="bg1"/>
              </a:solidFill>
              <a:latin typeface="Abadi" panose="020B0604020104020204" pitchFamily="34" charset="0"/>
            </a:rPr>
            <a:t>Calculating the number of launches on each site</a:t>
          </a:r>
        </a:p>
      </dgm:t>
    </dgm:pt>
    <dgm:pt modelId="{4B96E7A3-775E-F042-8317-98A9C60F0B3B}" type="parTrans" cxnId="{9869F2A3-B468-1543-A42C-EB0E68B1615D}">
      <dgm:prSet/>
      <dgm:spPr/>
      <dgm:t>
        <a:bodyPr/>
        <a:lstStyle/>
        <a:p>
          <a:endParaRPr lang="en-US">
            <a:solidFill>
              <a:schemeClr val="bg1"/>
            </a:solidFill>
          </a:endParaRPr>
        </a:p>
      </dgm:t>
    </dgm:pt>
    <dgm:pt modelId="{7C755B1C-80A6-2D4F-9043-CB9AC568BE61}" type="sibTrans" cxnId="{9869F2A3-B468-1543-A42C-EB0E68B1615D}">
      <dgm:prSet/>
      <dgm:spPr/>
      <dgm:t>
        <a:bodyPr/>
        <a:lstStyle/>
        <a:p>
          <a:endParaRPr lang="en-US">
            <a:solidFill>
              <a:schemeClr val="bg1"/>
            </a:solidFill>
          </a:endParaRPr>
        </a:p>
      </dgm:t>
    </dgm:pt>
    <dgm:pt modelId="{150055BB-25A5-4445-B31C-A495C7E6E1C1}">
      <dgm:prSet/>
      <dgm:spPr/>
      <dgm:t>
        <a:bodyPr/>
        <a:lstStyle/>
        <a:p>
          <a:r>
            <a:rPr lang="en-US" dirty="0">
              <a:solidFill>
                <a:schemeClr val="bg1"/>
              </a:solidFill>
              <a:latin typeface="Abadi" panose="020B0604020104020204" pitchFamily="34" charset="0"/>
            </a:rPr>
            <a:t>Calculating the number and occurrence of each orbit</a:t>
          </a:r>
          <a:endParaRPr lang="en-US" dirty="0">
            <a:solidFill>
              <a:schemeClr val="bg1"/>
            </a:solidFill>
          </a:endParaRPr>
        </a:p>
      </dgm:t>
    </dgm:pt>
    <dgm:pt modelId="{D4653403-CD92-C649-8E50-AC3E7A4621BF}" type="parTrans" cxnId="{8F20ED14-64BE-B944-9B46-99C831DCA55A}">
      <dgm:prSet/>
      <dgm:spPr/>
      <dgm:t>
        <a:bodyPr/>
        <a:lstStyle/>
        <a:p>
          <a:endParaRPr lang="en-US">
            <a:solidFill>
              <a:schemeClr val="bg1"/>
            </a:solidFill>
          </a:endParaRPr>
        </a:p>
      </dgm:t>
    </dgm:pt>
    <dgm:pt modelId="{2D0C794A-7807-AE44-B418-767FD8D5B8B4}" type="sibTrans" cxnId="{8F20ED14-64BE-B944-9B46-99C831DCA55A}">
      <dgm:prSet/>
      <dgm:spPr/>
      <dgm:t>
        <a:bodyPr/>
        <a:lstStyle/>
        <a:p>
          <a:endParaRPr lang="en-US">
            <a:solidFill>
              <a:schemeClr val="bg1"/>
            </a:solidFill>
          </a:endParaRPr>
        </a:p>
      </dgm:t>
    </dgm:pt>
    <dgm:pt modelId="{30EC8FBF-86C4-E845-9ABB-DB7F87E7431E}">
      <dgm:prSet/>
      <dgm:spPr/>
      <dgm:t>
        <a:bodyPr/>
        <a:lstStyle/>
        <a:p>
          <a:r>
            <a:rPr lang="en-US" dirty="0">
              <a:solidFill>
                <a:schemeClr val="bg1"/>
              </a:solidFill>
              <a:latin typeface="Abadi" panose="020B0604020104020204" pitchFamily="34" charset="0"/>
            </a:rPr>
            <a:t>Calculating the number and occurrence of mission outcome per orbit type</a:t>
          </a:r>
          <a:endParaRPr lang="en-US" dirty="0">
            <a:solidFill>
              <a:schemeClr val="bg1"/>
            </a:solidFill>
          </a:endParaRPr>
        </a:p>
      </dgm:t>
    </dgm:pt>
    <dgm:pt modelId="{61A73BAB-F626-2747-86B6-4E4A27A95DE6}" type="parTrans" cxnId="{E55E10AE-C3CC-094E-8EA6-F5150DF67A10}">
      <dgm:prSet/>
      <dgm:spPr/>
      <dgm:t>
        <a:bodyPr/>
        <a:lstStyle/>
        <a:p>
          <a:endParaRPr lang="en-US">
            <a:solidFill>
              <a:schemeClr val="bg1"/>
            </a:solidFill>
          </a:endParaRPr>
        </a:p>
      </dgm:t>
    </dgm:pt>
    <dgm:pt modelId="{E19AC100-3122-E046-A307-E2BCDD138DD9}" type="sibTrans" cxnId="{E55E10AE-C3CC-094E-8EA6-F5150DF67A10}">
      <dgm:prSet/>
      <dgm:spPr/>
      <dgm:t>
        <a:bodyPr/>
        <a:lstStyle/>
        <a:p>
          <a:endParaRPr lang="en-US">
            <a:solidFill>
              <a:schemeClr val="bg1"/>
            </a:solidFill>
          </a:endParaRPr>
        </a:p>
      </dgm:t>
    </dgm:pt>
    <dgm:pt modelId="{88440D89-28D0-7044-80A5-1CB00A10A161}">
      <dgm:prSet/>
      <dgm:spPr/>
      <dgm:t>
        <a:bodyPr/>
        <a:lstStyle/>
        <a:p>
          <a:r>
            <a:rPr lang="en-US" dirty="0">
              <a:solidFill>
                <a:schemeClr val="bg1"/>
              </a:solidFill>
              <a:latin typeface="Abadi" panose="020B0604020104020204" pitchFamily="34" charset="0"/>
            </a:rPr>
            <a:t>Creating a landing outcome label from Outcome column of each orbit</a:t>
          </a:r>
          <a:endParaRPr lang="en-US" dirty="0">
            <a:solidFill>
              <a:schemeClr val="bg1"/>
            </a:solidFill>
          </a:endParaRPr>
        </a:p>
      </dgm:t>
    </dgm:pt>
    <dgm:pt modelId="{CD62A8BE-1AEE-8C44-837D-1623D0A912D2}" type="parTrans" cxnId="{8E6BBA58-89EF-FC49-8441-5B99B80A5FC1}">
      <dgm:prSet/>
      <dgm:spPr/>
      <dgm:t>
        <a:bodyPr/>
        <a:lstStyle/>
        <a:p>
          <a:endParaRPr lang="en-US">
            <a:solidFill>
              <a:schemeClr val="bg1"/>
            </a:solidFill>
          </a:endParaRPr>
        </a:p>
      </dgm:t>
    </dgm:pt>
    <dgm:pt modelId="{91A61CD7-FB11-A349-8332-A3678F796F52}" type="sibTrans" cxnId="{8E6BBA58-89EF-FC49-8441-5B99B80A5FC1}">
      <dgm:prSet/>
      <dgm:spPr/>
      <dgm:t>
        <a:bodyPr/>
        <a:lstStyle/>
        <a:p>
          <a:endParaRPr lang="en-US">
            <a:solidFill>
              <a:schemeClr val="bg1"/>
            </a:solidFill>
          </a:endParaRPr>
        </a:p>
      </dgm:t>
    </dgm:pt>
    <dgm:pt modelId="{E0863BC8-CC96-4C44-B2B1-2A429BDC75B7}" type="pres">
      <dgm:prSet presAssocID="{4B378739-DAEE-BA4F-A352-B0CC036DD758}" presName="Name0" presStyleCnt="0">
        <dgm:presLayoutVars>
          <dgm:dir/>
          <dgm:animLvl val="lvl"/>
          <dgm:resizeHandles val="exact"/>
        </dgm:presLayoutVars>
      </dgm:prSet>
      <dgm:spPr/>
    </dgm:pt>
    <dgm:pt modelId="{D608B14F-6548-624F-A30A-A0B18F323E04}" type="pres">
      <dgm:prSet presAssocID="{88440D89-28D0-7044-80A5-1CB00A10A161}" presName="boxAndChildren" presStyleCnt="0"/>
      <dgm:spPr/>
    </dgm:pt>
    <dgm:pt modelId="{78328BFB-4A16-CE41-B63D-81C0989EE428}" type="pres">
      <dgm:prSet presAssocID="{88440D89-28D0-7044-80A5-1CB00A10A161}" presName="parentTextBox" presStyleLbl="node1" presStyleIdx="0" presStyleCnt="4"/>
      <dgm:spPr/>
    </dgm:pt>
    <dgm:pt modelId="{5E419886-7D52-9E49-A028-02880B92CFCC}" type="pres">
      <dgm:prSet presAssocID="{E19AC100-3122-E046-A307-E2BCDD138DD9}" presName="sp" presStyleCnt="0"/>
      <dgm:spPr/>
    </dgm:pt>
    <dgm:pt modelId="{751A9D1E-4F9C-F645-92E3-08939CC85EE3}" type="pres">
      <dgm:prSet presAssocID="{30EC8FBF-86C4-E845-9ABB-DB7F87E7431E}" presName="arrowAndChildren" presStyleCnt="0"/>
      <dgm:spPr/>
    </dgm:pt>
    <dgm:pt modelId="{80A7336D-C13F-5043-ACB5-6465375A32F3}" type="pres">
      <dgm:prSet presAssocID="{30EC8FBF-86C4-E845-9ABB-DB7F87E7431E}" presName="parentTextArrow" presStyleLbl="node1" presStyleIdx="1" presStyleCnt="4"/>
      <dgm:spPr/>
    </dgm:pt>
    <dgm:pt modelId="{DFB81E1A-FEE4-8843-AF79-3A013E555E7F}" type="pres">
      <dgm:prSet presAssocID="{2D0C794A-7807-AE44-B418-767FD8D5B8B4}" presName="sp" presStyleCnt="0"/>
      <dgm:spPr/>
    </dgm:pt>
    <dgm:pt modelId="{A5E933A2-117F-DE4B-B3FB-AB0082745A53}" type="pres">
      <dgm:prSet presAssocID="{150055BB-25A5-4445-B31C-A495C7E6E1C1}" presName="arrowAndChildren" presStyleCnt="0"/>
      <dgm:spPr/>
    </dgm:pt>
    <dgm:pt modelId="{ABDAEE94-0303-C04D-B20C-DBAC40B0A641}" type="pres">
      <dgm:prSet presAssocID="{150055BB-25A5-4445-B31C-A495C7E6E1C1}" presName="parentTextArrow" presStyleLbl="node1" presStyleIdx="2" presStyleCnt="4"/>
      <dgm:spPr/>
    </dgm:pt>
    <dgm:pt modelId="{211FAA44-4E29-4448-AF29-93720FE9B4EC}" type="pres">
      <dgm:prSet presAssocID="{7C755B1C-80A6-2D4F-9043-CB9AC568BE61}" presName="sp" presStyleCnt="0"/>
      <dgm:spPr/>
    </dgm:pt>
    <dgm:pt modelId="{65C69F09-AA25-4543-B1CE-7B99D64D59DB}" type="pres">
      <dgm:prSet presAssocID="{043C7ED0-7C69-FC40-BC57-ED9BFEF64AA2}" presName="arrowAndChildren" presStyleCnt="0"/>
      <dgm:spPr/>
    </dgm:pt>
    <dgm:pt modelId="{10FA6470-52AA-344F-A999-9E278D1DB657}" type="pres">
      <dgm:prSet presAssocID="{043C7ED0-7C69-FC40-BC57-ED9BFEF64AA2}" presName="parentTextArrow" presStyleLbl="node1" presStyleIdx="3" presStyleCnt="4"/>
      <dgm:spPr/>
    </dgm:pt>
  </dgm:ptLst>
  <dgm:cxnLst>
    <dgm:cxn modelId="{8F20ED14-64BE-B944-9B46-99C831DCA55A}" srcId="{4B378739-DAEE-BA4F-A352-B0CC036DD758}" destId="{150055BB-25A5-4445-B31C-A495C7E6E1C1}" srcOrd="1" destOrd="0" parTransId="{D4653403-CD92-C649-8E50-AC3E7A4621BF}" sibTransId="{2D0C794A-7807-AE44-B418-767FD8D5B8B4}"/>
    <dgm:cxn modelId="{10D6292D-ABF7-3F46-BFDF-3A4C40594E1C}" type="presOf" srcId="{30EC8FBF-86C4-E845-9ABB-DB7F87E7431E}" destId="{80A7336D-C13F-5043-ACB5-6465375A32F3}" srcOrd="0" destOrd="0" presId="urn:microsoft.com/office/officeart/2005/8/layout/process4"/>
    <dgm:cxn modelId="{8E6BBA58-89EF-FC49-8441-5B99B80A5FC1}" srcId="{4B378739-DAEE-BA4F-A352-B0CC036DD758}" destId="{88440D89-28D0-7044-80A5-1CB00A10A161}" srcOrd="3" destOrd="0" parTransId="{CD62A8BE-1AEE-8C44-837D-1623D0A912D2}" sibTransId="{91A61CD7-FB11-A349-8332-A3678F796F52}"/>
    <dgm:cxn modelId="{357BED95-65E0-3247-85F1-E52D4EC3AD0D}" type="presOf" srcId="{88440D89-28D0-7044-80A5-1CB00A10A161}" destId="{78328BFB-4A16-CE41-B63D-81C0989EE428}" srcOrd="0" destOrd="0" presId="urn:microsoft.com/office/officeart/2005/8/layout/process4"/>
    <dgm:cxn modelId="{62550F99-10C1-7E49-9B3A-B5551EF04E6F}" type="presOf" srcId="{4B378739-DAEE-BA4F-A352-B0CC036DD758}" destId="{E0863BC8-CC96-4C44-B2B1-2A429BDC75B7}" srcOrd="0" destOrd="0" presId="urn:microsoft.com/office/officeart/2005/8/layout/process4"/>
    <dgm:cxn modelId="{9869F2A3-B468-1543-A42C-EB0E68B1615D}" srcId="{4B378739-DAEE-BA4F-A352-B0CC036DD758}" destId="{043C7ED0-7C69-FC40-BC57-ED9BFEF64AA2}" srcOrd="0" destOrd="0" parTransId="{4B96E7A3-775E-F042-8317-98A9C60F0B3B}" sibTransId="{7C755B1C-80A6-2D4F-9043-CB9AC568BE61}"/>
    <dgm:cxn modelId="{E55E10AE-C3CC-094E-8EA6-F5150DF67A10}" srcId="{4B378739-DAEE-BA4F-A352-B0CC036DD758}" destId="{30EC8FBF-86C4-E845-9ABB-DB7F87E7431E}" srcOrd="2" destOrd="0" parTransId="{61A73BAB-F626-2747-86B6-4E4A27A95DE6}" sibTransId="{E19AC100-3122-E046-A307-E2BCDD138DD9}"/>
    <dgm:cxn modelId="{83A0F6BE-7489-5148-B5D9-8B28DAF1AC27}" type="presOf" srcId="{150055BB-25A5-4445-B31C-A495C7E6E1C1}" destId="{ABDAEE94-0303-C04D-B20C-DBAC40B0A641}" srcOrd="0" destOrd="0" presId="urn:microsoft.com/office/officeart/2005/8/layout/process4"/>
    <dgm:cxn modelId="{7C308BC0-29BB-B24D-93A5-00082432F801}" type="presOf" srcId="{043C7ED0-7C69-FC40-BC57-ED9BFEF64AA2}" destId="{10FA6470-52AA-344F-A999-9E278D1DB657}" srcOrd="0" destOrd="0" presId="urn:microsoft.com/office/officeart/2005/8/layout/process4"/>
    <dgm:cxn modelId="{FE5C4846-2E80-FE41-B77B-9287345C119C}" type="presParOf" srcId="{E0863BC8-CC96-4C44-B2B1-2A429BDC75B7}" destId="{D608B14F-6548-624F-A30A-A0B18F323E04}" srcOrd="0" destOrd="0" presId="urn:microsoft.com/office/officeart/2005/8/layout/process4"/>
    <dgm:cxn modelId="{5708F202-E83D-2247-8CE5-4E2197EA39FF}" type="presParOf" srcId="{D608B14F-6548-624F-A30A-A0B18F323E04}" destId="{78328BFB-4A16-CE41-B63D-81C0989EE428}" srcOrd="0" destOrd="0" presId="urn:microsoft.com/office/officeart/2005/8/layout/process4"/>
    <dgm:cxn modelId="{2943D533-0DB7-414D-85DA-F8EE317CA7EC}" type="presParOf" srcId="{E0863BC8-CC96-4C44-B2B1-2A429BDC75B7}" destId="{5E419886-7D52-9E49-A028-02880B92CFCC}" srcOrd="1" destOrd="0" presId="urn:microsoft.com/office/officeart/2005/8/layout/process4"/>
    <dgm:cxn modelId="{77E66ECA-75B5-5640-AE0D-0B5B2CD32349}" type="presParOf" srcId="{E0863BC8-CC96-4C44-B2B1-2A429BDC75B7}" destId="{751A9D1E-4F9C-F645-92E3-08939CC85EE3}" srcOrd="2" destOrd="0" presId="urn:microsoft.com/office/officeart/2005/8/layout/process4"/>
    <dgm:cxn modelId="{1927113C-BCC7-A343-8AA4-06088E1D0880}" type="presParOf" srcId="{751A9D1E-4F9C-F645-92E3-08939CC85EE3}" destId="{80A7336D-C13F-5043-ACB5-6465375A32F3}" srcOrd="0" destOrd="0" presId="urn:microsoft.com/office/officeart/2005/8/layout/process4"/>
    <dgm:cxn modelId="{154370F7-52BB-714E-B12F-CFB5CE021FF3}" type="presParOf" srcId="{E0863BC8-CC96-4C44-B2B1-2A429BDC75B7}" destId="{DFB81E1A-FEE4-8843-AF79-3A013E555E7F}" srcOrd="3" destOrd="0" presId="urn:microsoft.com/office/officeart/2005/8/layout/process4"/>
    <dgm:cxn modelId="{9469E6AF-D543-4146-BF69-44E539868E29}" type="presParOf" srcId="{E0863BC8-CC96-4C44-B2B1-2A429BDC75B7}" destId="{A5E933A2-117F-DE4B-B3FB-AB0082745A53}" srcOrd="4" destOrd="0" presId="urn:microsoft.com/office/officeart/2005/8/layout/process4"/>
    <dgm:cxn modelId="{C26B6A3C-08F9-A846-82F0-2A0A288BA998}" type="presParOf" srcId="{A5E933A2-117F-DE4B-B3FB-AB0082745A53}" destId="{ABDAEE94-0303-C04D-B20C-DBAC40B0A641}" srcOrd="0" destOrd="0" presId="urn:microsoft.com/office/officeart/2005/8/layout/process4"/>
    <dgm:cxn modelId="{8F745E3D-7328-CA46-B64D-9453E7BD0050}" type="presParOf" srcId="{E0863BC8-CC96-4C44-B2B1-2A429BDC75B7}" destId="{211FAA44-4E29-4448-AF29-93720FE9B4EC}" srcOrd="5" destOrd="0" presId="urn:microsoft.com/office/officeart/2005/8/layout/process4"/>
    <dgm:cxn modelId="{C3FAEF8D-8CD1-2241-911C-6B236BB3C3C4}" type="presParOf" srcId="{E0863BC8-CC96-4C44-B2B1-2A429BDC75B7}" destId="{65C69F09-AA25-4543-B1CE-7B99D64D59DB}" srcOrd="6" destOrd="0" presId="urn:microsoft.com/office/officeart/2005/8/layout/process4"/>
    <dgm:cxn modelId="{C6A4C0C2-7CF5-914F-B8AE-887EB66613AC}" type="presParOf" srcId="{65C69F09-AA25-4543-B1CE-7B99D64D59DB}" destId="{10FA6470-52AA-344F-A999-9E278D1DB657}"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378739-DAEE-BA4F-A352-B0CC036DD758}"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61BF719E-2EF3-B449-B03A-F6D7211FDE62}">
      <dgm:prSet/>
      <dgm:spPr/>
      <dgm:t>
        <a:bodyPr/>
        <a:lstStyle/>
        <a:p>
          <a:r>
            <a:rPr lang="en-US" dirty="0"/>
            <a:t>Create NumPy array from the column Class in data.</a:t>
          </a:r>
        </a:p>
      </dgm:t>
    </dgm:pt>
    <dgm:pt modelId="{AF6FBF98-F18A-3A40-BB1C-15527A297A83}" type="parTrans" cxnId="{7F571F42-8025-024C-9BBB-2836004665DA}">
      <dgm:prSet/>
      <dgm:spPr/>
      <dgm:t>
        <a:bodyPr/>
        <a:lstStyle/>
        <a:p>
          <a:endParaRPr lang="en-US"/>
        </a:p>
      </dgm:t>
    </dgm:pt>
    <dgm:pt modelId="{FD717B1E-77B3-F847-8D65-B4803E7FEB48}" type="sibTrans" cxnId="{7F571F42-8025-024C-9BBB-2836004665DA}">
      <dgm:prSet/>
      <dgm:spPr/>
      <dgm:t>
        <a:bodyPr/>
        <a:lstStyle/>
        <a:p>
          <a:endParaRPr lang="en-US"/>
        </a:p>
      </dgm:t>
    </dgm:pt>
    <dgm:pt modelId="{7B6C45B0-C491-4748-8B88-086702DFB795}">
      <dgm:prSet/>
      <dgm:spPr/>
      <dgm:t>
        <a:bodyPr/>
        <a:lstStyle/>
        <a:p>
          <a:r>
            <a:rPr lang="en-US" dirty="0"/>
            <a:t>Standardize the data</a:t>
          </a:r>
        </a:p>
      </dgm:t>
    </dgm:pt>
    <dgm:pt modelId="{81BB9929-3CD7-3345-891D-AAC4F2BB720A}" type="parTrans" cxnId="{F565F728-96F8-A448-806C-2700F541AC97}">
      <dgm:prSet/>
      <dgm:spPr/>
      <dgm:t>
        <a:bodyPr/>
        <a:lstStyle/>
        <a:p>
          <a:endParaRPr lang="en-US"/>
        </a:p>
      </dgm:t>
    </dgm:pt>
    <dgm:pt modelId="{69D568A6-A5FD-F34D-97A7-12267CB85F74}" type="sibTrans" cxnId="{F565F728-96F8-A448-806C-2700F541AC97}">
      <dgm:prSet/>
      <dgm:spPr/>
      <dgm:t>
        <a:bodyPr/>
        <a:lstStyle/>
        <a:p>
          <a:endParaRPr lang="en-US"/>
        </a:p>
      </dgm:t>
    </dgm:pt>
    <dgm:pt modelId="{3BED8B54-8274-344F-B7E3-ECC5652E7A3F}">
      <dgm:prSet/>
      <dgm:spPr/>
      <dgm:t>
        <a:bodyPr/>
        <a:lstStyle/>
        <a:p>
          <a:r>
            <a:rPr lang="en-US" dirty="0"/>
            <a:t>Split the data into training and testing data using the function </a:t>
          </a:r>
          <a:r>
            <a:rPr lang="en-US" dirty="0" err="1"/>
            <a:t>train_test_split</a:t>
          </a:r>
          <a:r>
            <a:rPr lang="en-US" dirty="0"/>
            <a:t>. </a:t>
          </a:r>
        </a:p>
      </dgm:t>
    </dgm:pt>
    <dgm:pt modelId="{396EA84E-AFE2-0144-A2A4-8A9DD9411159}" type="parTrans" cxnId="{AC42BDC9-3DAE-7B4C-8C47-CAB2005C3CED}">
      <dgm:prSet/>
      <dgm:spPr/>
      <dgm:t>
        <a:bodyPr/>
        <a:lstStyle/>
        <a:p>
          <a:endParaRPr lang="en-US"/>
        </a:p>
      </dgm:t>
    </dgm:pt>
    <dgm:pt modelId="{655EAF81-EEBD-6A4A-949C-868F3ACF5263}" type="sibTrans" cxnId="{AC42BDC9-3DAE-7B4C-8C47-CAB2005C3CED}">
      <dgm:prSet/>
      <dgm:spPr/>
      <dgm:t>
        <a:bodyPr/>
        <a:lstStyle/>
        <a:p>
          <a:endParaRPr lang="en-US"/>
        </a:p>
      </dgm:t>
    </dgm:pt>
    <dgm:pt modelId="{9CA52AC5-7F65-4B42-886F-7F86B1BF36CC}">
      <dgm:prSet/>
      <dgm:spPr/>
      <dgm:t>
        <a:bodyPr/>
        <a:lstStyle/>
        <a:p>
          <a:r>
            <a:rPr lang="en-US" dirty="0"/>
            <a:t>We output the </a:t>
          </a:r>
          <a:r>
            <a:rPr lang="en-US" dirty="0" err="1"/>
            <a:t>GridSearchCV</a:t>
          </a:r>
          <a:r>
            <a:rPr lang="en-US" dirty="0"/>
            <a:t> object for logistic regression. We display the best parameters using the data attribute </a:t>
          </a:r>
          <a:r>
            <a:rPr lang="en-US" dirty="0" err="1"/>
            <a:t>best_params</a:t>
          </a:r>
          <a:r>
            <a:rPr lang="en-US" dirty="0"/>
            <a:t> and the accuracy on the validation data using the data attribute </a:t>
          </a:r>
          <a:r>
            <a:rPr lang="en-US" dirty="0" err="1"/>
            <a:t>best_score</a:t>
          </a:r>
          <a:r>
            <a:rPr lang="en-US" dirty="0"/>
            <a:t>. </a:t>
          </a:r>
        </a:p>
      </dgm:t>
    </dgm:pt>
    <dgm:pt modelId="{31E26A5D-D87C-B94B-9FE9-F8DDFB50DCCE}" type="parTrans" cxnId="{73E52804-F639-8D48-8977-F0E203E97D6B}">
      <dgm:prSet/>
      <dgm:spPr/>
      <dgm:t>
        <a:bodyPr/>
        <a:lstStyle/>
        <a:p>
          <a:endParaRPr lang="en-US"/>
        </a:p>
      </dgm:t>
    </dgm:pt>
    <dgm:pt modelId="{FB630E56-4BFC-794B-8F90-5F9E52555652}" type="sibTrans" cxnId="{73E52804-F639-8D48-8977-F0E203E97D6B}">
      <dgm:prSet/>
      <dgm:spPr/>
      <dgm:t>
        <a:bodyPr/>
        <a:lstStyle/>
        <a:p>
          <a:endParaRPr lang="en-US"/>
        </a:p>
      </dgm:t>
    </dgm:pt>
    <dgm:pt modelId="{0F9B756E-D9F3-A44D-8D95-1B54AA6B74C3}">
      <dgm:prSet/>
      <dgm:spPr/>
      <dgm:t>
        <a:bodyPr/>
        <a:lstStyle/>
        <a:p>
          <a:r>
            <a:rPr lang="en-US" dirty="0"/>
            <a:t>Calculate accuracy of on test data using the method score and looked at Confusion Matrix</a:t>
          </a:r>
        </a:p>
      </dgm:t>
    </dgm:pt>
    <dgm:pt modelId="{77F45EBB-BD18-2244-A710-17A1065A7CE3}" type="parTrans" cxnId="{857DDC45-C22F-CB44-9C84-6423BA4D75AA}">
      <dgm:prSet/>
      <dgm:spPr/>
      <dgm:t>
        <a:bodyPr/>
        <a:lstStyle/>
        <a:p>
          <a:endParaRPr lang="en-US"/>
        </a:p>
      </dgm:t>
    </dgm:pt>
    <dgm:pt modelId="{E5314A4A-B221-4A47-BEB5-5C423447DD01}" type="sibTrans" cxnId="{857DDC45-C22F-CB44-9C84-6423BA4D75AA}">
      <dgm:prSet/>
      <dgm:spPr/>
      <dgm:t>
        <a:bodyPr/>
        <a:lstStyle/>
        <a:p>
          <a:endParaRPr lang="en-US"/>
        </a:p>
      </dgm:t>
    </dgm:pt>
    <dgm:pt modelId="{4CA15EBA-6544-574E-9971-652252103A6F}">
      <dgm:prSet/>
      <dgm:spPr/>
      <dgm:t>
        <a:bodyPr/>
        <a:lstStyle/>
        <a:p>
          <a:r>
            <a:rPr lang="en-US"/>
            <a:t>Examing Confusion Matrix, see that logistic. Regression an distinguish between the different classes. We see the major problem is false positives. </a:t>
          </a:r>
          <a:endParaRPr lang="en-US" dirty="0"/>
        </a:p>
      </dgm:t>
    </dgm:pt>
    <dgm:pt modelId="{659FADB7-AF38-1246-81B2-CE9D164006A0}" type="parTrans" cxnId="{D5433C10-425F-8949-8DCB-E9CC86BADA43}">
      <dgm:prSet/>
      <dgm:spPr/>
      <dgm:t>
        <a:bodyPr/>
        <a:lstStyle/>
        <a:p>
          <a:endParaRPr lang="en-US"/>
        </a:p>
      </dgm:t>
    </dgm:pt>
    <dgm:pt modelId="{5206F57D-FB7C-1B4B-AA74-5A81DC158306}" type="sibTrans" cxnId="{D5433C10-425F-8949-8DCB-E9CC86BADA43}">
      <dgm:prSet/>
      <dgm:spPr/>
      <dgm:t>
        <a:bodyPr/>
        <a:lstStyle/>
        <a:p>
          <a:endParaRPr lang="en-US"/>
        </a:p>
      </dgm:t>
    </dgm:pt>
    <dgm:pt modelId="{9544D4C5-71CD-014B-96FC-27DB16ABBCAA}">
      <dgm:prSet/>
      <dgm:spPr/>
      <dgm:t>
        <a:bodyPr/>
        <a:lstStyle/>
        <a:p>
          <a:r>
            <a:rPr lang="en-US"/>
            <a:t>Cycle through all Classification Models, checking accuracy and conf matrix.</a:t>
          </a:r>
          <a:endParaRPr lang="en-US" dirty="0"/>
        </a:p>
      </dgm:t>
    </dgm:pt>
    <dgm:pt modelId="{6ED441DC-110D-7044-9504-D3E20E629F71}" type="parTrans" cxnId="{EEE0A68E-89B7-BC45-AAC9-05DF285F5371}">
      <dgm:prSet/>
      <dgm:spPr/>
      <dgm:t>
        <a:bodyPr/>
        <a:lstStyle/>
        <a:p>
          <a:endParaRPr lang="en-US"/>
        </a:p>
      </dgm:t>
    </dgm:pt>
    <dgm:pt modelId="{FF52BB2D-44E7-DB4A-B192-ED5F0BD096CB}" type="sibTrans" cxnId="{EEE0A68E-89B7-BC45-AAC9-05DF285F5371}">
      <dgm:prSet/>
      <dgm:spPr/>
      <dgm:t>
        <a:bodyPr/>
        <a:lstStyle/>
        <a:p>
          <a:endParaRPr lang="en-US"/>
        </a:p>
      </dgm:t>
    </dgm:pt>
    <dgm:pt modelId="{D66BCC7A-9F8D-8442-95C1-FDA161AEA928}">
      <dgm:prSet/>
      <dgm:spPr/>
      <dgm:t>
        <a:bodyPr/>
        <a:lstStyle/>
        <a:p>
          <a:r>
            <a:rPr lang="en-US"/>
            <a:t>Logistic Regression</a:t>
          </a:r>
          <a:endParaRPr lang="en-US" dirty="0"/>
        </a:p>
      </dgm:t>
    </dgm:pt>
    <dgm:pt modelId="{BC67CDE6-ECCD-3A4A-9636-8BD97FABA528}" type="parTrans" cxnId="{ABD130E1-F79C-4B46-A771-7C9706DC289C}">
      <dgm:prSet/>
      <dgm:spPr/>
      <dgm:t>
        <a:bodyPr/>
        <a:lstStyle/>
        <a:p>
          <a:endParaRPr lang="en-US"/>
        </a:p>
      </dgm:t>
    </dgm:pt>
    <dgm:pt modelId="{9AF5752F-C3D5-F744-BF75-DE8F5C892209}" type="sibTrans" cxnId="{ABD130E1-F79C-4B46-A771-7C9706DC289C}">
      <dgm:prSet/>
      <dgm:spPr/>
      <dgm:t>
        <a:bodyPr/>
        <a:lstStyle/>
        <a:p>
          <a:endParaRPr lang="en-US"/>
        </a:p>
      </dgm:t>
    </dgm:pt>
    <dgm:pt modelId="{30DE9E47-A674-5D48-A6C4-6247ACDEF96B}">
      <dgm:prSet/>
      <dgm:spPr/>
      <dgm:t>
        <a:bodyPr/>
        <a:lstStyle/>
        <a:p>
          <a:r>
            <a:rPr lang="en-US"/>
            <a:t>Decision Tree Classifier</a:t>
          </a:r>
          <a:endParaRPr lang="en-US" dirty="0"/>
        </a:p>
      </dgm:t>
    </dgm:pt>
    <dgm:pt modelId="{FB4C569F-CAB6-DD43-83C8-DFC8A064433D}" type="parTrans" cxnId="{6B6A74A7-44F1-4646-B4AD-037B828B712D}">
      <dgm:prSet/>
      <dgm:spPr/>
      <dgm:t>
        <a:bodyPr/>
        <a:lstStyle/>
        <a:p>
          <a:endParaRPr lang="en-US"/>
        </a:p>
      </dgm:t>
    </dgm:pt>
    <dgm:pt modelId="{6C28C87C-959E-8D4B-841D-5B8CCF1C7855}" type="sibTrans" cxnId="{6B6A74A7-44F1-4646-B4AD-037B828B712D}">
      <dgm:prSet/>
      <dgm:spPr/>
      <dgm:t>
        <a:bodyPr/>
        <a:lstStyle/>
        <a:p>
          <a:endParaRPr lang="en-US"/>
        </a:p>
      </dgm:t>
    </dgm:pt>
    <dgm:pt modelId="{05C52B50-E072-1147-B1CE-C6EFDBDFA454}">
      <dgm:prSet/>
      <dgm:spPr/>
      <dgm:t>
        <a:bodyPr/>
        <a:lstStyle/>
        <a:p>
          <a:r>
            <a:rPr lang="en-US"/>
            <a:t>Support Vector Machine</a:t>
          </a:r>
          <a:endParaRPr lang="en-US" dirty="0"/>
        </a:p>
      </dgm:t>
    </dgm:pt>
    <dgm:pt modelId="{C85EF7FF-E4D1-5E4C-A8D6-374B95ADFA37}" type="parTrans" cxnId="{67AF7635-8B74-4D42-8D27-554227EF7065}">
      <dgm:prSet/>
      <dgm:spPr/>
      <dgm:t>
        <a:bodyPr/>
        <a:lstStyle/>
        <a:p>
          <a:endParaRPr lang="en-US"/>
        </a:p>
      </dgm:t>
    </dgm:pt>
    <dgm:pt modelId="{CA022275-37AA-F44B-A074-1C11EA05DDEF}" type="sibTrans" cxnId="{67AF7635-8B74-4D42-8D27-554227EF7065}">
      <dgm:prSet/>
      <dgm:spPr/>
      <dgm:t>
        <a:bodyPr/>
        <a:lstStyle/>
        <a:p>
          <a:endParaRPr lang="en-US"/>
        </a:p>
      </dgm:t>
    </dgm:pt>
    <dgm:pt modelId="{FF54257D-876A-CF45-B88B-0C7FB3A732E9}">
      <dgm:prSet/>
      <dgm:spPr/>
      <dgm:t>
        <a:bodyPr/>
        <a:lstStyle/>
        <a:p>
          <a:r>
            <a:rPr lang="en-US"/>
            <a:t>K Nearest Neighbors</a:t>
          </a:r>
          <a:endParaRPr lang="en-US" dirty="0"/>
        </a:p>
      </dgm:t>
    </dgm:pt>
    <dgm:pt modelId="{8429D7B4-F646-D845-8518-A3D55E12CD70}" type="parTrans" cxnId="{967F06B9-253D-9A49-8E5C-E3654999C234}">
      <dgm:prSet/>
      <dgm:spPr/>
      <dgm:t>
        <a:bodyPr/>
        <a:lstStyle/>
        <a:p>
          <a:endParaRPr lang="en-US"/>
        </a:p>
      </dgm:t>
    </dgm:pt>
    <dgm:pt modelId="{3C04D71C-4AFF-8942-A967-EB0AC165677E}" type="sibTrans" cxnId="{967F06B9-253D-9A49-8E5C-E3654999C234}">
      <dgm:prSet/>
      <dgm:spPr/>
      <dgm:t>
        <a:bodyPr/>
        <a:lstStyle/>
        <a:p>
          <a:endParaRPr lang="en-US"/>
        </a:p>
      </dgm:t>
    </dgm:pt>
    <dgm:pt modelId="{F6F7BC5B-89B5-E547-B1C0-C27D0DFEF3AD}">
      <dgm:prSet/>
      <dgm:spPr/>
      <dgm:t>
        <a:bodyPr/>
        <a:lstStyle/>
        <a:p>
          <a:r>
            <a:rPr lang="en-US" dirty="0"/>
            <a:t>Created Bar Chart for visual representation of accuracy. </a:t>
          </a:r>
        </a:p>
      </dgm:t>
    </dgm:pt>
    <dgm:pt modelId="{530A1742-4DCC-5D4B-B4E9-7D719B214780}" type="parTrans" cxnId="{A0D5278A-072F-6E44-A230-1FF6592A826B}">
      <dgm:prSet/>
      <dgm:spPr/>
      <dgm:t>
        <a:bodyPr/>
        <a:lstStyle/>
        <a:p>
          <a:endParaRPr lang="en-US"/>
        </a:p>
      </dgm:t>
    </dgm:pt>
    <dgm:pt modelId="{17B551A1-BF1F-A648-93A9-300CC7BF2884}" type="sibTrans" cxnId="{A0D5278A-072F-6E44-A230-1FF6592A826B}">
      <dgm:prSet/>
      <dgm:spPr/>
      <dgm:t>
        <a:bodyPr/>
        <a:lstStyle/>
        <a:p>
          <a:endParaRPr lang="en-US"/>
        </a:p>
      </dgm:t>
    </dgm:pt>
    <dgm:pt modelId="{43B7CB50-5A48-6543-948B-3F4B0D2E549E}">
      <dgm:prSet/>
      <dgm:spPr/>
      <dgm:t>
        <a:bodyPr/>
        <a:lstStyle/>
        <a:p>
          <a:r>
            <a:rPr lang="en-US" dirty="0"/>
            <a:t>Then the models are trained and hyperparameters are selected using the function </a:t>
          </a:r>
          <a:r>
            <a:rPr lang="en-US" dirty="0" err="1"/>
            <a:t>GridSearchCV</a:t>
          </a:r>
          <a:r>
            <a:rPr lang="en-US" dirty="0"/>
            <a:t>. </a:t>
          </a:r>
        </a:p>
      </dgm:t>
    </dgm:pt>
    <dgm:pt modelId="{D2B1A203-2CA1-5444-9987-A6F093CBFD16}" type="parTrans" cxnId="{8A3A6FDC-7332-384E-AB9F-F0B731CA7DB2}">
      <dgm:prSet/>
      <dgm:spPr/>
      <dgm:t>
        <a:bodyPr/>
        <a:lstStyle/>
        <a:p>
          <a:endParaRPr lang="en-US"/>
        </a:p>
      </dgm:t>
    </dgm:pt>
    <dgm:pt modelId="{E31D5F30-E328-1F44-BDA7-84D28740B496}" type="sibTrans" cxnId="{8A3A6FDC-7332-384E-AB9F-F0B731CA7DB2}">
      <dgm:prSet/>
      <dgm:spPr/>
      <dgm:t>
        <a:bodyPr/>
        <a:lstStyle/>
        <a:p>
          <a:endParaRPr lang="en-US"/>
        </a:p>
      </dgm:t>
    </dgm:pt>
    <dgm:pt modelId="{E0863BC8-CC96-4C44-B2B1-2A429BDC75B7}" type="pres">
      <dgm:prSet presAssocID="{4B378739-DAEE-BA4F-A352-B0CC036DD758}" presName="Name0" presStyleCnt="0">
        <dgm:presLayoutVars>
          <dgm:dir/>
          <dgm:animLvl val="lvl"/>
          <dgm:resizeHandles val="exact"/>
        </dgm:presLayoutVars>
      </dgm:prSet>
      <dgm:spPr/>
    </dgm:pt>
    <dgm:pt modelId="{A751161E-A265-024D-9266-079E2E8C9C42}" type="pres">
      <dgm:prSet presAssocID="{F6F7BC5B-89B5-E547-B1C0-C27D0DFEF3AD}" presName="boxAndChildren" presStyleCnt="0"/>
      <dgm:spPr/>
    </dgm:pt>
    <dgm:pt modelId="{73D9245E-67FB-0346-AD61-FFC5EE1EFB64}" type="pres">
      <dgm:prSet presAssocID="{F6F7BC5B-89B5-E547-B1C0-C27D0DFEF3AD}" presName="parentTextBox" presStyleLbl="node1" presStyleIdx="0" presStyleCnt="8"/>
      <dgm:spPr/>
    </dgm:pt>
    <dgm:pt modelId="{50D27C3F-3396-EE4C-8C4B-790296EACCFB}" type="pres">
      <dgm:prSet presAssocID="{FF52BB2D-44E7-DB4A-B192-ED5F0BD096CB}" presName="sp" presStyleCnt="0"/>
      <dgm:spPr/>
    </dgm:pt>
    <dgm:pt modelId="{9706C350-998E-E446-A92B-968483C72851}" type="pres">
      <dgm:prSet presAssocID="{9544D4C5-71CD-014B-96FC-27DB16ABBCAA}" presName="arrowAndChildren" presStyleCnt="0"/>
      <dgm:spPr/>
    </dgm:pt>
    <dgm:pt modelId="{924D21E5-B57A-DD4C-960E-EFCADBE9DF26}" type="pres">
      <dgm:prSet presAssocID="{9544D4C5-71CD-014B-96FC-27DB16ABBCAA}" presName="parentTextArrow" presStyleLbl="node1" presStyleIdx="0" presStyleCnt="8"/>
      <dgm:spPr/>
    </dgm:pt>
    <dgm:pt modelId="{C1553A70-7567-1545-AB97-DE95D7907CF5}" type="pres">
      <dgm:prSet presAssocID="{9544D4C5-71CD-014B-96FC-27DB16ABBCAA}" presName="arrow" presStyleLbl="node1" presStyleIdx="1" presStyleCnt="8"/>
      <dgm:spPr/>
    </dgm:pt>
    <dgm:pt modelId="{CDE051F3-9787-2B41-9847-C77D5E46F4DB}" type="pres">
      <dgm:prSet presAssocID="{9544D4C5-71CD-014B-96FC-27DB16ABBCAA}" presName="descendantArrow" presStyleCnt="0"/>
      <dgm:spPr/>
    </dgm:pt>
    <dgm:pt modelId="{32DBD0A7-C67C-EC41-91BC-2BE940187CFE}" type="pres">
      <dgm:prSet presAssocID="{D66BCC7A-9F8D-8442-95C1-FDA161AEA928}" presName="childTextArrow" presStyleLbl="fgAccFollowNode1" presStyleIdx="0" presStyleCnt="5">
        <dgm:presLayoutVars>
          <dgm:bulletEnabled val="1"/>
        </dgm:presLayoutVars>
      </dgm:prSet>
      <dgm:spPr/>
    </dgm:pt>
    <dgm:pt modelId="{49897270-FE2C-A147-B5DE-1E4DEC7EE76C}" type="pres">
      <dgm:prSet presAssocID="{30DE9E47-A674-5D48-A6C4-6247ACDEF96B}" presName="childTextArrow" presStyleLbl="fgAccFollowNode1" presStyleIdx="1" presStyleCnt="5">
        <dgm:presLayoutVars>
          <dgm:bulletEnabled val="1"/>
        </dgm:presLayoutVars>
      </dgm:prSet>
      <dgm:spPr/>
    </dgm:pt>
    <dgm:pt modelId="{51B56214-6FF4-E04E-B50C-55E263AEA723}" type="pres">
      <dgm:prSet presAssocID="{05C52B50-E072-1147-B1CE-C6EFDBDFA454}" presName="childTextArrow" presStyleLbl="fgAccFollowNode1" presStyleIdx="2" presStyleCnt="5">
        <dgm:presLayoutVars>
          <dgm:bulletEnabled val="1"/>
        </dgm:presLayoutVars>
      </dgm:prSet>
      <dgm:spPr/>
    </dgm:pt>
    <dgm:pt modelId="{F9DCD776-B4EC-2F40-8B24-5332D29EF5DF}" type="pres">
      <dgm:prSet presAssocID="{FF54257D-876A-CF45-B88B-0C7FB3A732E9}" presName="childTextArrow" presStyleLbl="fgAccFollowNode1" presStyleIdx="3" presStyleCnt="5">
        <dgm:presLayoutVars>
          <dgm:bulletEnabled val="1"/>
        </dgm:presLayoutVars>
      </dgm:prSet>
      <dgm:spPr/>
    </dgm:pt>
    <dgm:pt modelId="{9DF5B1F8-F67B-CA4D-B102-075A4BA0B71B}" type="pres">
      <dgm:prSet presAssocID="{E5314A4A-B221-4A47-BEB5-5C423447DD01}" presName="sp" presStyleCnt="0"/>
      <dgm:spPr/>
    </dgm:pt>
    <dgm:pt modelId="{FD55793D-A1A4-854B-A6F5-B2C43D9D3325}" type="pres">
      <dgm:prSet presAssocID="{0F9B756E-D9F3-A44D-8D95-1B54AA6B74C3}" presName="arrowAndChildren" presStyleCnt="0"/>
      <dgm:spPr/>
    </dgm:pt>
    <dgm:pt modelId="{98F172ED-D980-524B-AAC7-C47AA9BF57CF}" type="pres">
      <dgm:prSet presAssocID="{0F9B756E-D9F3-A44D-8D95-1B54AA6B74C3}" presName="parentTextArrow" presStyleLbl="node1" presStyleIdx="1" presStyleCnt="8"/>
      <dgm:spPr/>
    </dgm:pt>
    <dgm:pt modelId="{7CA0A389-FB4D-4145-8228-C608ABDF5F58}" type="pres">
      <dgm:prSet presAssocID="{0F9B756E-D9F3-A44D-8D95-1B54AA6B74C3}" presName="arrow" presStyleLbl="node1" presStyleIdx="2" presStyleCnt="8"/>
      <dgm:spPr/>
    </dgm:pt>
    <dgm:pt modelId="{0186AC51-D834-7542-A492-963093FAA3C0}" type="pres">
      <dgm:prSet presAssocID="{0F9B756E-D9F3-A44D-8D95-1B54AA6B74C3}" presName="descendantArrow" presStyleCnt="0"/>
      <dgm:spPr/>
    </dgm:pt>
    <dgm:pt modelId="{91D330A9-6210-034C-BC0C-8E04DDCB6F2F}" type="pres">
      <dgm:prSet presAssocID="{4CA15EBA-6544-574E-9971-652252103A6F}" presName="childTextArrow" presStyleLbl="fgAccFollowNode1" presStyleIdx="4" presStyleCnt="5">
        <dgm:presLayoutVars>
          <dgm:bulletEnabled val="1"/>
        </dgm:presLayoutVars>
      </dgm:prSet>
      <dgm:spPr/>
    </dgm:pt>
    <dgm:pt modelId="{9F2B4671-E7EC-264B-950C-336820149880}" type="pres">
      <dgm:prSet presAssocID="{FB630E56-4BFC-794B-8F90-5F9E52555652}" presName="sp" presStyleCnt="0"/>
      <dgm:spPr/>
    </dgm:pt>
    <dgm:pt modelId="{514F4CD9-8354-C34E-9860-229F0F14ABB7}" type="pres">
      <dgm:prSet presAssocID="{9CA52AC5-7F65-4B42-886F-7F86B1BF36CC}" presName="arrowAndChildren" presStyleCnt="0"/>
      <dgm:spPr/>
    </dgm:pt>
    <dgm:pt modelId="{999CC04A-285E-3845-A762-77215AA972EE}" type="pres">
      <dgm:prSet presAssocID="{9CA52AC5-7F65-4B42-886F-7F86B1BF36CC}" presName="parentTextArrow" presStyleLbl="node1" presStyleIdx="3" presStyleCnt="8"/>
      <dgm:spPr/>
    </dgm:pt>
    <dgm:pt modelId="{34F17F8E-09AE-F643-9382-782C400AD8DA}" type="pres">
      <dgm:prSet presAssocID="{E31D5F30-E328-1F44-BDA7-84D28740B496}" presName="sp" presStyleCnt="0"/>
      <dgm:spPr/>
    </dgm:pt>
    <dgm:pt modelId="{EC3824BF-D792-404A-A197-7C1A1B18BE7F}" type="pres">
      <dgm:prSet presAssocID="{43B7CB50-5A48-6543-948B-3F4B0D2E549E}" presName="arrowAndChildren" presStyleCnt="0"/>
      <dgm:spPr/>
    </dgm:pt>
    <dgm:pt modelId="{3A303963-D4B1-C946-831F-DB49B57B8101}" type="pres">
      <dgm:prSet presAssocID="{43B7CB50-5A48-6543-948B-3F4B0D2E549E}" presName="parentTextArrow" presStyleLbl="node1" presStyleIdx="4" presStyleCnt="8"/>
      <dgm:spPr/>
    </dgm:pt>
    <dgm:pt modelId="{35FB52C2-6051-D24E-A2D2-666840ED1CB0}" type="pres">
      <dgm:prSet presAssocID="{655EAF81-EEBD-6A4A-949C-868F3ACF5263}" presName="sp" presStyleCnt="0"/>
      <dgm:spPr/>
    </dgm:pt>
    <dgm:pt modelId="{665FE85D-8061-044B-8253-26C431905002}" type="pres">
      <dgm:prSet presAssocID="{3BED8B54-8274-344F-B7E3-ECC5652E7A3F}" presName="arrowAndChildren" presStyleCnt="0"/>
      <dgm:spPr/>
    </dgm:pt>
    <dgm:pt modelId="{D2BB6BFF-DD95-0843-8431-AC4B4384C4E9}" type="pres">
      <dgm:prSet presAssocID="{3BED8B54-8274-344F-B7E3-ECC5652E7A3F}" presName="parentTextArrow" presStyleLbl="node1" presStyleIdx="5" presStyleCnt="8"/>
      <dgm:spPr/>
    </dgm:pt>
    <dgm:pt modelId="{51656F83-D2DB-4E4C-B290-5F4BAE0DCE71}" type="pres">
      <dgm:prSet presAssocID="{69D568A6-A5FD-F34D-97A7-12267CB85F74}" presName="sp" presStyleCnt="0"/>
      <dgm:spPr/>
    </dgm:pt>
    <dgm:pt modelId="{79E7198E-A232-A74E-9FDD-9CF87A91730E}" type="pres">
      <dgm:prSet presAssocID="{7B6C45B0-C491-4748-8B88-086702DFB795}" presName="arrowAndChildren" presStyleCnt="0"/>
      <dgm:spPr/>
    </dgm:pt>
    <dgm:pt modelId="{B0C97C37-BD0E-674C-BEED-40AF0B4A55DE}" type="pres">
      <dgm:prSet presAssocID="{7B6C45B0-C491-4748-8B88-086702DFB795}" presName="parentTextArrow" presStyleLbl="node1" presStyleIdx="6" presStyleCnt="8"/>
      <dgm:spPr/>
    </dgm:pt>
    <dgm:pt modelId="{8684D40F-F255-D34E-AC6B-A831DF9625E8}" type="pres">
      <dgm:prSet presAssocID="{FD717B1E-77B3-F847-8D65-B4803E7FEB48}" presName="sp" presStyleCnt="0"/>
      <dgm:spPr/>
    </dgm:pt>
    <dgm:pt modelId="{3CE133F7-47C3-E440-B771-978147E89EC6}" type="pres">
      <dgm:prSet presAssocID="{61BF719E-2EF3-B449-B03A-F6D7211FDE62}" presName="arrowAndChildren" presStyleCnt="0"/>
      <dgm:spPr/>
    </dgm:pt>
    <dgm:pt modelId="{C8E36EF4-A8E7-C348-B92F-C31E3FCE7B42}" type="pres">
      <dgm:prSet presAssocID="{61BF719E-2EF3-B449-B03A-F6D7211FDE62}" presName="parentTextArrow" presStyleLbl="node1" presStyleIdx="7" presStyleCnt="8"/>
      <dgm:spPr/>
    </dgm:pt>
  </dgm:ptLst>
  <dgm:cxnLst>
    <dgm:cxn modelId="{73E52804-F639-8D48-8977-F0E203E97D6B}" srcId="{4B378739-DAEE-BA4F-A352-B0CC036DD758}" destId="{9CA52AC5-7F65-4B42-886F-7F86B1BF36CC}" srcOrd="4" destOrd="0" parTransId="{31E26A5D-D87C-B94B-9FE9-F8DDFB50DCCE}" sibTransId="{FB630E56-4BFC-794B-8F90-5F9E52555652}"/>
    <dgm:cxn modelId="{332EF106-8EEF-9E4F-9B29-77F735DC196D}" type="presOf" srcId="{30DE9E47-A674-5D48-A6C4-6247ACDEF96B}" destId="{49897270-FE2C-A147-B5DE-1E4DEC7EE76C}" srcOrd="0" destOrd="0" presId="urn:microsoft.com/office/officeart/2005/8/layout/process4"/>
    <dgm:cxn modelId="{D5433C10-425F-8949-8DCB-E9CC86BADA43}" srcId="{0F9B756E-D9F3-A44D-8D95-1B54AA6B74C3}" destId="{4CA15EBA-6544-574E-9971-652252103A6F}" srcOrd="0" destOrd="0" parTransId="{659FADB7-AF38-1246-81B2-CE9D164006A0}" sibTransId="{5206F57D-FB7C-1B4B-AA74-5A81DC158306}"/>
    <dgm:cxn modelId="{84D0B713-33E6-3B40-A0C7-2EF4394E0B6A}" type="presOf" srcId="{FF54257D-876A-CF45-B88B-0C7FB3A732E9}" destId="{F9DCD776-B4EC-2F40-8B24-5332D29EF5DF}" srcOrd="0" destOrd="0" presId="urn:microsoft.com/office/officeart/2005/8/layout/process4"/>
    <dgm:cxn modelId="{EE38C125-27D2-F145-92E5-A02880C6AD6A}" type="presOf" srcId="{9544D4C5-71CD-014B-96FC-27DB16ABBCAA}" destId="{C1553A70-7567-1545-AB97-DE95D7907CF5}" srcOrd="1" destOrd="0" presId="urn:microsoft.com/office/officeart/2005/8/layout/process4"/>
    <dgm:cxn modelId="{F565F728-96F8-A448-806C-2700F541AC97}" srcId="{4B378739-DAEE-BA4F-A352-B0CC036DD758}" destId="{7B6C45B0-C491-4748-8B88-086702DFB795}" srcOrd="1" destOrd="0" parTransId="{81BB9929-3CD7-3345-891D-AAC4F2BB720A}" sibTransId="{69D568A6-A5FD-F34D-97A7-12267CB85F74}"/>
    <dgm:cxn modelId="{2733B92C-A909-1243-83B6-0B60CBA8B9FC}" type="presOf" srcId="{05C52B50-E072-1147-B1CE-C6EFDBDFA454}" destId="{51B56214-6FF4-E04E-B50C-55E263AEA723}" srcOrd="0" destOrd="0" presId="urn:microsoft.com/office/officeart/2005/8/layout/process4"/>
    <dgm:cxn modelId="{BF7C0235-FF75-9D48-93CD-5A9E8B337E54}" type="presOf" srcId="{9CA52AC5-7F65-4B42-886F-7F86B1BF36CC}" destId="{999CC04A-285E-3845-A762-77215AA972EE}" srcOrd="0" destOrd="0" presId="urn:microsoft.com/office/officeart/2005/8/layout/process4"/>
    <dgm:cxn modelId="{67AF7635-8B74-4D42-8D27-554227EF7065}" srcId="{9544D4C5-71CD-014B-96FC-27DB16ABBCAA}" destId="{05C52B50-E072-1147-B1CE-C6EFDBDFA454}" srcOrd="2" destOrd="0" parTransId="{C85EF7FF-E4D1-5E4C-A8D6-374B95ADFA37}" sibTransId="{CA022275-37AA-F44B-A074-1C11EA05DDEF}"/>
    <dgm:cxn modelId="{7F571F42-8025-024C-9BBB-2836004665DA}" srcId="{4B378739-DAEE-BA4F-A352-B0CC036DD758}" destId="{61BF719E-2EF3-B449-B03A-F6D7211FDE62}" srcOrd="0" destOrd="0" parTransId="{AF6FBF98-F18A-3A40-BB1C-15527A297A83}" sibTransId="{FD717B1E-77B3-F847-8D65-B4803E7FEB48}"/>
    <dgm:cxn modelId="{857DDC45-C22F-CB44-9C84-6423BA4D75AA}" srcId="{4B378739-DAEE-BA4F-A352-B0CC036DD758}" destId="{0F9B756E-D9F3-A44D-8D95-1B54AA6B74C3}" srcOrd="5" destOrd="0" parTransId="{77F45EBB-BD18-2244-A710-17A1065A7CE3}" sibTransId="{E5314A4A-B221-4A47-BEB5-5C423447DD01}"/>
    <dgm:cxn modelId="{1FACE463-A311-E94A-AB9F-413EFD007552}" type="presOf" srcId="{D66BCC7A-9F8D-8442-95C1-FDA161AEA928}" destId="{32DBD0A7-C67C-EC41-91BC-2BE940187CFE}" srcOrd="0" destOrd="0" presId="urn:microsoft.com/office/officeart/2005/8/layout/process4"/>
    <dgm:cxn modelId="{17B4F673-2C76-C943-89A0-23DB3B49577E}" type="presOf" srcId="{43B7CB50-5A48-6543-948B-3F4B0D2E549E}" destId="{3A303963-D4B1-C946-831F-DB49B57B8101}" srcOrd="0" destOrd="0" presId="urn:microsoft.com/office/officeart/2005/8/layout/process4"/>
    <dgm:cxn modelId="{22327977-E681-864E-A082-103FBC0CF969}" type="presOf" srcId="{9544D4C5-71CD-014B-96FC-27DB16ABBCAA}" destId="{924D21E5-B57A-DD4C-960E-EFCADBE9DF26}" srcOrd="0" destOrd="0" presId="urn:microsoft.com/office/officeart/2005/8/layout/process4"/>
    <dgm:cxn modelId="{48B46B7E-AE89-B448-8D13-F6E3D1B6E4DB}" type="presOf" srcId="{0F9B756E-D9F3-A44D-8D95-1B54AA6B74C3}" destId="{7CA0A389-FB4D-4145-8228-C608ABDF5F58}" srcOrd="1" destOrd="0" presId="urn:microsoft.com/office/officeart/2005/8/layout/process4"/>
    <dgm:cxn modelId="{A0D5278A-072F-6E44-A230-1FF6592A826B}" srcId="{4B378739-DAEE-BA4F-A352-B0CC036DD758}" destId="{F6F7BC5B-89B5-E547-B1C0-C27D0DFEF3AD}" srcOrd="7" destOrd="0" parTransId="{530A1742-4DCC-5D4B-B4E9-7D719B214780}" sibTransId="{17B551A1-BF1F-A648-93A9-300CC7BF2884}"/>
    <dgm:cxn modelId="{F041558C-AFA3-E246-8A18-691C714D0AB3}" type="presOf" srcId="{4CA15EBA-6544-574E-9971-652252103A6F}" destId="{91D330A9-6210-034C-BC0C-8E04DDCB6F2F}" srcOrd="0" destOrd="0" presId="urn:microsoft.com/office/officeart/2005/8/layout/process4"/>
    <dgm:cxn modelId="{EEE0A68E-89B7-BC45-AAC9-05DF285F5371}" srcId="{4B378739-DAEE-BA4F-A352-B0CC036DD758}" destId="{9544D4C5-71CD-014B-96FC-27DB16ABBCAA}" srcOrd="6" destOrd="0" parTransId="{6ED441DC-110D-7044-9504-D3E20E629F71}" sibTransId="{FF52BB2D-44E7-DB4A-B192-ED5F0BD096CB}"/>
    <dgm:cxn modelId="{83986598-50C2-F244-A16D-168CDD94460C}" type="presOf" srcId="{7B6C45B0-C491-4748-8B88-086702DFB795}" destId="{B0C97C37-BD0E-674C-BEED-40AF0B4A55DE}" srcOrd="0" destOrd="0" presId="urn:microsoft.com/office/officeart/2005/8/layout/process4"/>
    <dgm:cxn modelId="{62550F99-10C1-7E49-9B3A-B5551EF04E6F}" type="presOf" srcId="{4B378739-DAEE-BA4F-A352-B0CC036DD758}" destId="{E0863BC8-CC96-4C44-B2B1-2A429BDC75B7}" srcOrd="0" destOrd="0" presId="urn:microsoft.com/office/officeart/2005/8/layout/process4"/>
    <dgm:cxn modelId="{6B6A74A7-44F1-4646-B4AD-037B828B712D}" srcId="{9544D4C5-71CD-014B-96FC-27DB16ABBCAA}" destId="{30DE9E47-A674-5D48-A6C4-6247ACDEF96B}" srcOrd="1" destOrd="0" parTransId="{FB4C569F-CAB6-DD43-83C8-DFC8A064433D}" sibTransId="{6C28C87C-959E-8D4B-841D-5B8CCF1C7855}"/>
    <dgm:cxn modelId="{967F06B9-253D-9A49-8E5C-E3654999C234}" srcId="{9544D4C5-71CD-014B-96FC-27DB16ABBCAA}" destId="{FF54257D-876A-CF45-B88B-0C7FB3A732E9}" srcOrd="3" destOrd="0" parTransId="{8429D7B4-F646-D845-8518-A3D55E12CD70}" sibTransId="{3C04D71C-4AFF-8942-A967-EB0AC165677E}"/>
    <dgm:cxn modelId="{80D0B2C8-1512-8B48-97C2-6289F0F1AD90}" type="presOf" srcId="{0F9B756E-D9F3-A44D-8D95-1B54AA6B74C3}" destId="{98F172ED-D980-524B-AAC7-C47AA9BF57CF}" srcOrd="0" destOrd="0" presId="urn:microsoft.com/office/officeart/2005/8/layout/process4"/>
    <dgm:cxn modelId="{AC42BDC9-3DAE-7B4C-8C47-CAB2005C3CED}" srcId="{4B378739-DAEE-BA4F-A352-B0CC036DD758}" destId="{3BED8B54-8274-344F-B7E3-ECC5652E7A3F}" srcOrd="2" destOrd="0" parTransId="{396EA84E-AFE2-0144-A2A4-8A9DD9411159}" sibTransId="{655EAF81-EEBD-6A4A-949C-868F3ACF5263}"/>
    <dgm:cxn modelId="{01589CCF-90AF-1542-BEA0-E512365890A6}" type="presOf" srcId="{3BED8B54-8274-344F-B7E3-ECC5652E7A3F}" destId="{D2BB6BFF-DD95-0843-8431-AC4B4384C4E9}" srcOrd="0" destOrd="0" presId="urn:microsoft.com/office/officeart/2005/8/layout/process4"/>
    <dgm:cxn modelId="{8A3A6FDC-7332-384E-AB9F-F0B731CA7DB2}" srcId="{4B378739-DAEE-BA4F-A352-B0CC036DD758}" destId="{43B7CB50-5A48-6543-948B-3F4B0D2E549E}" srcOrd="3" destOrd="0" parTransId="{D2B1A203-2CA1-5444-9987-A6F093CBFD16}" sibTransId="{E31D5F30-E328-1F44-BDA7-84D28740B496}"/>
    <dgm:cxn modelId="{20B1A0DD-89AB-B54B-AE34-FD985320C268}" type="presOf" srcId="{F6F7BC5B-89B5-E547-B1C0-C27D0DFEF3AD}" destId="{73D9245E-67FB-0346-AD61-FFC5EE1EFB64}" srcOrd="0" destOrd="0" presId="urn:microsoft.com/office/officeart/2005/8/layout/process4"/>
    <dgm:cxn modelId="{ABD130E1-F79C-4B46-A771-7C9706DC289C}" srcId="{9544D4C5-71CD-014B-96FC-27DB16ABBCAA}" destId="{D66BCC7A-9F8D-8442-95C1-FDA161AEA928}" srcOrd="0" destOrd="0" parTransId="{BC67CDE6-ECCD-3A4A-9636-8BD97FABA528}" sibTransId="{9AF5752F-C3D5-F744-BF75-DE8F5C892209}"/>
    <dgm:cxn modelId="{BA38C0E5-14E0-1440-A445-5D256D70F197}" type="presOf" srcId="{61BF719E-2EF3-B449-B03A-F6D7211FDE62}" destId="{C8E36EF4-A8E7-C348-B92F-C31E3FCE7B42}" srcOrd="0" destOrd="0" presId="urn:microsoft.com/office/officeart/2005/8/layout/process4"/>
    <dgm:cxn modelId="{5712D1BB-CAE3-8344-BE00-DFDDE9FF09BA}" type="presParOf" srcId="{E0863BC8-CC96-4C44-B2B1-2A429BDC75B7}" destId="{A751161E-A265-024D-9266-079E2E8C9C42}" srcOrd="0" destOrd="0" presId="urn:microsoft.com/office/officeart/2005/8/layout/process4"/>
    <dgm:cxn modelId="{3389D8AE-9E87-1847-BCE2-65E44B836735}" type="presParOf" srcId="{A751161E-A265-024D-9266-079E2E8C9C42}" destId="{73D9245E-67FB-0346-AD61-FFC5EE1EFB64}" srcOrd="0" destOrd="0" presId="urn:microsoft.com/office/officeart/2005/8/layout/process4"/>
    <dgm:cxn modelId="{2E6562F5-BF14-E544-862B-ECE6D564A355}" type="presParOf" srcId="{E0863BC8-CC96-4C44-B2B1-2A429BDC75B7}" destId="{50D27C3F-3396-EE4C-8C4B-790296EACCFB}" srcOrd="1" destOrd="0" presId="urn:microsoft.com/office/officeart/2005/8/layout/process4"/>
    <dgm:cxn modelId="{CE200848-C067-194A-AD59-E9C9FA6DE899}" type="presParOf" srcId="{E0863BC8-CC96-4C44-B2B1-2A429BDC75B7}" destId="{9706C350-998E-E446-A92B-968483C72851}" srcOrd="2" destOrd="0" presId="urn:microsoft.com/office/officeart/2005/8/layout/process4"/>
    <dgm:cxn modelId="{AC492213-83EE-0D46-84F8-1BE42DC009E3}" type="presParOf" srcId="{9706C350-998E-E446-A92B-968483C72851}" destId="{924D21E5-B57A-DD4C-960E-EFCADBE9DF26}" srcOrd="0" destOrd="0" presId="urn:microsoft.com/office/officeart/2005/8/layout/process4"/>
    <dgm:cxn modelId="{94E37D44-4FF0-3543-BFB4-7F678B671A98}" type="presParOf" srcId="{9706C350-998E-E446-A92B-968483C72851}" destId="{C1553A70-7567-1545-AB97-DE95D7907CF5}" srcOrd="1" destOrd="0" presId="urn:microsoft.com/office/officeart/2005/8/layout/process4"/>
    <dgm:cxn modelId="{5995966D-1890-BB49-AED2-79C58B8AD169}" type="presParOf" srcId="{9706C350-998E-E446-A92B-968483C72851}" destId="{CDE051F3-9787-2B41-9847-C77D5E46F4DB}" srcOrd="2" destOrd="0" presId="urn:microsoft.com/office/officeart/2005/8/layout/process4"/>
    <dgm:cxn modelId="{99CAD107-4F2C-EA49-9904-62E480809B0A}" type="presParOf" srcId="{CDE051F3-9787-2B41-9847-C77D5E46F4DB}" destId="{32DBD0A7-C67C-EC41-91BC-2BE940187CFE}" srcOrd="0" destOrd="0" presId="urn:microsoft.com/office/officeart/2005/8/layout/process4"/>
    <dgm:cxn modelId="{EB14FA5F-DBE1-3D4B-A900-959A6809570D}" type="presParOf" srcId="{CDE051F3-9787-2B41-9847-C77D5E46F4DB}" destId="{49897270-FE2C-A147-B5DE-1E4DEC7EE76C}" srcOrd="1" destOrd="0" presId="urn:microsoft.com/office/officeart/2005/8/layout/process4"/>
    <dgm:cxn modelId="{3E82DAEB-A92A-4342-B3D5-D8456842BF00}" type="presParOf" srcId="{CDE051F3-9787-2B41-9847-C77D5E46F4DB}" destId="{51B56214-6FF4-E04E-B50C-55E263AEA723}" srcOrd="2" destOrd="0" presId="urn:microsoft.com/office/officeart/2005/8/layout/process4"/>
    <dgm:cxn modelId="{CBA67017-EDB3-7545-B268-80F1B8A4A00F}" type="presParOf" srcId="{CDE051F3-9787-2B41-9847-C77D5E46F4DB}" destId="{F9DCD776-B4EC-2F40-8B24-5332D29EF5DF}" srcOrd="3" destOrd="0" presId="urn:microsoft.com/office/officeart/2005/8/layout/process4"/>
    <dgm:cxn modelId="{FFCCB776-01B1-B048-A52E-3A4099737A16}" type="presParOf" srcId="{E0863BC8-CC96-4C44-B2B1-2A429BDC75B7}" destId="{9DF5B1F8-F67B-CA4D-B102-075A4BA0B71B}" srcOrd="3" destOrd="0" presId="urn:microsoft.com/office/officeart/2005/8/layout/process4"/>
    <dgm:cxn modelId="{743C68C4-560F-AA4B-A18D-CBDF2991886C}" type="presParOf" srcId="{E0863BC8-CC96-4C44-B2B1-2A429BDC75B7}" destId="{FD55793D-A1A4-854B-A6F5-B2C43D9D3325}" srcOrd="4" destOrd="0" presId="urn:microsoft.com/office/officeart/2005/8/layout/process4"/>
    <dgm:cxn modelId="{6FA8DA73-AD46-6349-BD97-9946670D42E8}" type="presParOf" srcId="{FD55793D-A1A4-854B-A6F5-B2C43D9D3325}" destId="{98F172ED-D980-524B-AAC7-C47AA9BF57CF}" srcOrd="0" destOrd="0" presId="urn:microsoft.com/office/officeart/2005/8/layout/process4"/>
    <dgm:cxn modelId="{B3E13384-89F6-4A40-A723-648185C260B5}" type="presParOf" srcId="{FD55793D-A1A4-854B-A6F5-B2C43D9D3325}" destId="{7CA0A389-FB4D-4145-8228-C608ABDF5F58}" srcOrd="1" destOrd="0" presId="urn:microsoft.com/office/officeart/2005/8/layout/process4"/>
    <dgm:cxn modelId="{07DCFC71-3380-5C4E-8648-27571485503A}" type="presParOf" srcId="{FD55793D-A1A4-854B-A6F5-B2C43D9D3325}" destId="{0186AC51-D834-7542-A492-963093FAA3C0}" srcOrd="2" destOrd="0" presId="urn:microsoft.com/office/officeart/2005/8/layout/process4"/>
    <dgm:cxn modelId="{0BFCD4C2-B5D5-CF42-99C3-D11E3711B37E}" type="presParOf" srcId="{0186AC51-D834-7542-A492-963093FAA3C0}" destId="{91D330A9-6210-034C-BC0C-8E04DDCB6F2F}" srcOrd="0" destOrd="0" presId="urn:microsoft.com/office/officeart/2005/8/layout/process4"/>
    <dgm:cxn modelId="{960B6F68-F589-8A4C-9A4C-CE7E240C2E0C}" type="presParOf" srcId="{E0863BC8-CC96-4C44-B2B1-2A429BDC75B7}" destId="{9F2B4671-E7EC-264B-950C-336820149880}" srcOrd="5" destOrd="0" presId="urn:microsoft.com/office/officeart/2005/8/layout/process4"/>
    <dgm:cxn modelId="{67923DAB-176B-5649-BCF9-92C742F3CB51}" type="presParOf" srcId="{E0863BC8-CC96-4C44-B2B1-2A429BDC75B7}" destId="{514F4CD9-8354-C34E-9860-229F0F14ABB7}" srcOrd="6" destOrd="0" presId="urn:microsoft.com/office/officeart/2005/8/layout/process4"/>
    <dgm:cxn modelId="{648ACB3C-0D60-314F-8BE0-3EE8B5C1D745}" type="presParOf" srcId="{514F4CD9-8354-C34E-9860-229F0F14ABB7}" destId="{999CC04A-285E-3845-A762-77215AA972EE}" srcOrd="0" destOrd="0" presId="urn:microsoft.com/office/officeart/2005/8/layout/process4"/>
    <dgm:cxn modelId="{2A73B56D-9AF1-144E-8C2F-13DFF6172051}" type="presParOf" srcId="{E0863BC8-CC96-4C44-B2B1-2A429BDC75B7}" destId="{34F17F8E-09AE-F643-9382-782C400AD8DA}" srcOrd="7" destOrd="0" presId="urn:microsoft.com/office/officeart/2005/8/layout/process4"/>
    <dgm:cxn modelId="{22E16EB2-5DBD-0147-88A2-F5D6C0A5330C}" type="presParOf" srcId="{E0863BC8-CC96-4C44-B2B1-2A429BDC75B7}" destId="{EC3824BF-D792-404A-A197-7C1A1B18BE7F}" srcOrd="8" destOrd="0" presId="urn:microsoft.com/office/officeart/2005/8/layout/process4"/>
    <dgm:cxn modelId="{3AADA943-69D7-854B-8F89-D66D6C3E04BC}" type="presParOf" srcId="{EC3824BF-D792-404A-A197-7C1A1B18BE7F}" destId="{3A303963-D4B1-C946-831F-DB49B57B8101}" srcOrd="0" destOrd="0" presId="urn:microsoft.com/office/officeart/2005/8/layout/process4"/>
    <dgm:cxn modelId="{A618266A-B50A-B44B-AD22-78B5F1FDA529}" type="presParOf" srcId="{E0863BC8-CC96-4C44-B2B1-2A429BDC75B7}" destId="{35FB52C2-6051-D24E-A2D2-666840ED1CB0}" srcOrd="9" destOrd="0" presId="urn:microsoft.com/office/officeart/2005/8/layout/process4"/>
    <dgm:cxn modelId="{771A6954-AE45-1249-B6E2-FCC05A70838C}" type="presParOf" srcId="{E0863BC8-CC96-4C44-B2B1-2A429BDC75B7}" destId="{665FE85D-8061-044B-8253-26C431905002}" srcOrd="10" destOrd="0" presId="urn:microsoft.com/office/officeart/2005/8/layout/process4"/>
    <dgm:cxn modelId="{03D15049-BBE3-6344-A754-8AC0102689D2}" type="presParOf" srcId="{665FE85D-8061-044B-8253-26C431905002}" destId="{D2BB6BFF-DD95-0843-8431-AC4B4384C4E9}" srcOrd="0" destOrd="0" presId="urn:microsoft.com/office/officeart/2005/8/layout/process4"/>
    <dgm:cxn modelId="{DD25BFE2-3FF1-CB46-B14C-929F436DA4D6}" type="presParOf" srcId="{E0863BC8-CC96-4C44-B2B1-2A429BDC75B7}" destId="{51656F83-D2DB-4E4C-B290-5F4BAE0DCE71}" srcOrd="11" destOrd="0" presId="urn:microsoft.com/office/officeart/2005/8/layout/process4"/>
    <dgm:cxn modelId="{293A4FCA-DA55-B34F-8DFC-8B4517608EC9}" type="presParOf" srcId="{E0863BC8-CC96-4C44-B2B1-2A429BDC75B7}" destId="{79E7198E-A232-A74E-9FDD-9CF87A91730E}" srcOrd="12" destOrd="0" presId="urn:microsoft.com/office/officeart/2005/8/layout/process4"/>
    <dgm:cxn modelId="{89F27604-F86F-414A-866B-EFFBCB770F7D}" type="presParOf" srcId="{79E7198E-A232-A74E-9FDD-9CF87A91730E}" destId="{B0C97C37-BD0E-674C-BEED-40AF0B4A55DE}" srcOrd="0" destOrd="0" presId="urn:microsoft.com/office/officeart/2005/8/layout/process4"/>
    <dgm:cxn modelId="{AE8BF478-D6F5-3846-BE67-22745950BF48}" type="presParOf" srcId="{E0863BC8-CC96-4C44-B2B1-2A429BDC75B7}" destId="{8684D40F-F255-D34E-AC6B-A831DF9625E8}" srcOrd="13" destOrd="0" presId="urn:microsoft.com/office/officeart/2005/8/layout/process4"/>
    <dgm:cxn modelId="{FF31F430-37F3-C147-B1B8-AD85B2A05942}" type="presParOf" srcId="{E0863BC8-CC96-4C44-B2B1-2A429BDC75B7}" destId="{3CE133F7-47C3-E440-B771-978147E89EC6}" srcOrd="14" destOrd="0" presId="urn:microsoft.com/office/officeart/2005/8/layout/process4"/>
    <dgm:cxn modelId="{3D67A1F1-9E12-B445-9840-CD3448070A47}" type="presParOf" srcId="{3CE133F7-47C3-E440-B771-978147E89EC6}" destId="{C8E36EF4-A8E7-C348-B92F-C31E3FCE7B42}"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8C86D-1EE7-7C4D-AC39-8DEF471FD26A}">
      <dsp:nvSpPr>
        <dsp:cNvPr id="0" name=""/>
        <dsp:cNvSpPr/>
      </dsp:nvSpPr>
      <dsp:spPr>
        <a:xfrm>
          <a:off x="4421" y="200684"/>
          <a:ext cx="1933003" cy="11598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Data Collection</a:t>
          </a:r>
        </a:p>
      </dsp:txBody>
      <dsp:txXfrm>
        <a:off x="38390" y="234653"/>
        <a:ext cx="1865065" cy="1091864"/>
      </dsp:txXfrm>
    </dsp:sp>
    <dsp:sp modelId="{92B0337A-0FB9-7747-9ABC-A7E8BCBA521E}">
      <dsp:nvSpPr>
        <dsp:cNvPr id="0" name=""/>
        <dsp:cNvSpPr/>
      </dsp:nvSpPr>
      <dsp:spPr>
        <a:xfrm>
          <a:off x="2130724" y="540893"/>
          <a:ext cx="409796" cy="479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solidFill>
              <a:schemeClr val="bg1"/>
            </a:solidFill>
          </a:endParaRPr>
        </a:p>
      </dsp:txBody>
      <dsp:txXfrm>
        <a:off x="2130724" y="636770"/>
        <a:ext cx="286857" cy="287630"/>
      </dsp:txXfrm>
    </dsp:sp>
    <dsp:sp modelId="{75E8E986-BA87-044E-973E-D796FBEAA076}">
      <dsp:nvSpPr>
        <dsp:cNvPr id="0" name=""/>
        <dsp:cNvSpPr/>
      </dsp:nvSpPr>
      <dsp:spPr>
        <a:xfrm>
          <a:off x="2710625" y="200684"/>
          <a:ext cx="1933003" cy="11598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Data Wrangling</a:t>
          </a:r>
        </a:p>
      </dsp:txBody>
      <dsp:txXfrm>
        <a:off x="2744594" y="234653"/>
        <a:ext cx="1865065" cy="1091864"/>
      </dsp:txXfrm>
    </dsp:sp>
    <dsp:sp modelId="{6045C12F-0182-2941-9CA0-732825855AB6}">
      <dsp:nvSpPr>
        <dsp:cNvPr id="0" name=""/>
        <dsp:cNvSpPr/>
      </dsp:nvSpPr>
      <dsp:spPr>
        <a:xfrm>
          <a:off x="4836929" y="540893"/>
          <a:ext cx="409796" cy="479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836929" y="636770"/>
        <a:ext cx="286857" cy="287630"/>
      </dsp:txXfrm>
    </dsp:sp>
    <dsp:sp modelId="{C86436C9-D4FB-CB41-8192-69E21075EBF5}">
      <dsp:nvSpPr>
        <dsp:cNvPr id="0" name=""/>
        <dsp:cNvSpPr/>
      </dsp:nvSpPr>
      <dsp:spPr>
        <a:xfrm>
          <a:off x="5416830" y="200684"/>
          <a:ext cx="1933003" cy="11598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Exploratory Data Analysis</a:t>
          </a:r>
        </a:p>
      </dsp:txBody>
      <dsp:txXfrm>
        <a:off x="5450799" y="234653"/>
        <a:ext cx="1865065" cy="1091864"/>
      </dsp:txXfrm>
    </dsp:sp>
    <dsp:sp modelId="{6E08DEA9-F4A2-EF4B-A751-B960766A9FFA}">
      <dsp:nvSpPr>
        <dsp:cNvPr id="0" name=""/>
        <dsp:cNvSpPr/>
      </dsp:nvSpPr>
      <dsp:spPr>
        <a:xfrm>
          <a:off x="7543134" y="540893"/>
          <a:ext cx="409796" cy="4793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543134" y="636770"/>
        <a:ext cx="286857" cy="287630"/>
      </dsp:txXfrm>
    </dsp:sp>
    <dsp:sp modelId="{BE2D3780-61A8-F54A-9664-7FF039E0CC0F}">
      <dsp:nvSpPr>
        <dsp:cNvPr id="0" name=""/>
        <dsp:cNvSpPr/>
      </dsp:nvSpPr>
      <dsp:spPr>
        <a:xfrm>
          <a:off x="8123035" y="200684"/>
          <a:ext cx="1933003" cy="11598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Predictive Modeling</a:t>
          </a:r>
        </a:p>
      </dsp:txBody>
      <dsp:txXfrm>
        <a:off x="8157004" y="234653"/>
        <a:ext cx="1865065" cy="10918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830C9-AF78-3E4C-A760-880CA67278F4}">
      <dsp:nvSpPr>
        <dsp:cNvPr id="0" name=""/>
        <dsp:cNvSpPr/>
      </dsp:nvSpPr>
      <dsp:spPr>
        <a:xfrm>
          <a:off x="799" y="696099"/>
          <a:ext cx="1705366" cy="10232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API</a:t>
          </a:r>
        </a:p>
      </dsp:txBody>
      <dsp:txXfrm>
        <a:off x="30768" y="726068"/>
        <a:ext cx="1645428" cy="963282"/>
      </dsp:txXfrm>
    </dsp:sp>
    <dsp:sp modelId="{3D053CE2-2BC1-994E-8BE8-D3D8734C102A}">
      <dsp:nvSpPr>
        <dsp:cNvPr id="0" name=""/>
        <dsp:cNvSpPr/>
      </dsp:nvSpPr>
      <dsp:spPr>
        <a:xfrm>
          <a:off x="1876703" y="996244"/>
          <a:ext cx="361537" cy="4229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876703" y="1080830"/>
        <a:ext cx="253076" cy="253758"/>
      </dsp:txXfrm>
    </dsp:sp>
    <dsp:sp modelId="{923DC0EF-937C-EB4E-954C-7B6DE97EE993}">
      <dsp:nvSpPr>
        <dsp:cNvPr id="0" name=""/>
        <dsp:cNvSpPr/>
      </dsp:nvSpPr>
      <dsp:spPr>
        <a:xfrm>
          <a:off x="2388313" y="696099"/>
          <a:ext cx="1705366" cy="10232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Web Scraping</a:t>
          </a:r>
        </a:p>
      </dsp:txBody>
      <dsp:txXfrm>
        <a:off x="2418282" y="726068"/>
        <a:ext cx="1645428" cy="9632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7D87B-0145-7F47-A245-987249132A25}">
      <dsp:nvSpPr>
        <dsp:cNvPr id="0" name=""/>
        <dsp:cNvSpPr/>
      </dsp:nvSpPr>
      <dsp:spPr>
        <a:xfrm>
          <a:off x="0" y="4629765"/>
          <a:ext cx="5257801" cy="4340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badi" panose="020B0604020104020204" pitchFamily="34" charset="0"/>
            </a:rPr>
            <a:t>Reset the Flight number since we removed columns and exported to CSV</a:t>
          </a:r>
        </a:p>
      </dsp:txBody>
      <dsp:txXfrm>
        <a:off x="0" y="4629765"/>
        <a:ext cx="5257801" cy="434097"/>
      </dsp:txXfrm>
    </dsp:sp>
    <dsp:sp modelId="{9C05EFF5-4E2F-CF45-BF74-0EDBB64A1A0E}">
      <dsp:nvSpPr>
        <dsp:cNvPr id="0" name=""/>
        <dsp:cNvSpPr/>
      </dsp:nvSpPr>
      <dsp:spPr>
        <a:xfrm rot="10800000">
          <a:off x="0" y="3968634"/>
          <a:ext cx="5257801" cy="66764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badi" panose="020B0604020104020204" pitchFamily="34" charset="0"/>
            </a:rPr>
            <a:t>Filtered </a:t>
          </a:r>
          <a:r>
            <a:rPr lang="en-US" sz="1000" kern="1200" dirty="0" err="1">
              <a:solidFill>
                <a:schemeClr val="bg1"/>
              </a:solidFill>
              <a:latin typeface="Abadi" panose="020B0604020104020204" pitchFamily="34" charset="0"/>
            </a:rPr>
            <a:t>dataframe</a:t>
          </a:r>
          <a:r>
            <a:rPr lang="en-US" sz="1000" kern="1200" dirty="0">
              <a:solidFill>
                <a:schemeClr val="bg1"/>
              </a:solidFill>
              <a:latin typeface="Abadi" panose="020B0604020104020204" pitchFamily="34" charset="0"/>
            </a:rPr>
            <a:t> to only include Falcon 9 launches based on booster version.</a:t>
          </a:r>
        </a:p>
      </dsp:txBody>
      <dsp:txXfrm rot="10800000">
        <a:off x="0" y="3968634"/>
        <a:ext cx="5257801" cy="433814"/>
      </dsp:txXfrm>
    </dsp:sp>
    <dsp:sp modelId="{057E2FC3-8866-B240-B434-5BF69E8B897A}">
      <dsp:nvSpPr>
        <dsp:cNvPr id="0" name=""/>
        <dsp:cNvSpPr/>
      </dsp:nvSpPr>
      <dsp:spPr>
        <a:xfrm rot="10800000">
          <a:off x="0" y="3307503"/>
          <a:ext cx="5257801" cy="66764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badi" panose="020B0604020104020204" pitchFamily="34" charset="0"/>
            </a:rPr>
            <a:t>Combined lists/columns into a dictionary and create Pandas </a:t>
          </a:r>
          <a:r>
            <a:rPr lang="en-US" sz="1000" kern="1200" dirty="0" err="1">
              <a:solidFill>
                <a:schemeClr val="bg1"/>
              </a:solidFill>
              <a:latin typeface="Abadi" panose="020B0604020104020204" pitchFamily="34" charset="0"/>
            </a:rPr>
            <a:t>dataframe</a:t>
          </a:r>
          <a:r>
            <a:rPr lang="en-US" sz="1000" kern="1200" dirty="0">
              <a:solidFill>
                <a:schemeClr val="bg1"/>
              </a:solidFill>
              <a:latin typeface="Abadi" panose="020B0604020104020204" pitchFamily="34" charset="0"/>
            </a:rPr>
            <a:t> from dictionary</a:t>
          </a:r>
        </a:p>
      </dsp:txBody>
      <dsp:txXfrm rot="10800000">
        <a:off x="0" y="3307503"/>
        <a:ext cx="5257801" cy="433814"/>
      </dsp:txXfrm>
    </dsp:sp>
    <dsp:sp modelId="{D39DE48E-3F9F-D64F-9D94-0D4FF79913EC}">
      <dsp:nvSpPr>
        <dsp:cNvPr id="0" name=""/>
        <dsp:cNvSpPr/>
      </dsp:nvSpPr>
      <dsp:spPr>
        <a:xfrm rot="10800000">
          <a:off x="0" y="2646372"/>
          <a:ext cx="5257801" cy="66764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badi" panose="020B0604020104020204" pitchFamily="34" charset="0"/>
            </a:rPr>
            <a:t>Create blank Global Variable Lists and use GET helper functions to append the data into lists</a:t>
          </a:r>
        </a:p>
      </dsp:txBody>
      <dsp:txXfrm rot="10800000">
        <a:off x="0" y="2646372"/>
        <a:ext cx="5257801" cy="433814"/>
      </dsp:txXfrm>
    </dsp:sp>
    <dsp:sp modelId="{FAA68E29-1696-7447-ACAC-EA462E88EEDC}">
      <dsp:nvSpPr>
        <dsp:cNvPr id="0" name=""/>
        <dsp:cNvSpPr/>
      </dsp:nvSpPr>
      <dsp:spPr>
        <a:xfrm rot="10800000">
          <a:off x="0" y="1985241"/>
          <a:ext cx="5257801" cy="66764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badi" panose="020B0604020104020204" pitchFamily="34" charset="0"/>
            </a:rPr>
            <a:t>Use API again to get info about launches using ID’s given for each launch.</a:t>
          </a:r>
        </a:p>
      </dsp:txBody>
      <dsp:txXfrm rot="10800000">
        <a:off x="0" y="1985241"/>
        <a:ext cx="5257801" cy="433814"/>
      </dsp:txXfrm>
    </dsp:sp>
    <dsp:sp modelId="{C19B7819-F631-3F4C-A012-8CD63F9822D7}">
      <dsp:nvSpPr>
        <dsp:cNvPr id="0" name=""/>
        <dsp:cNvSpPr/>
      </dsp:nvSpPr>
      <dsp:spPr>
        <a:xfrm rot="10800000">
          <a:off x="0" y="1324110"/>
          <a:ext cx="5257801" cy="66764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badi" panose="020B0604020104020204" pitchFamily="34" charset="0"/>
            </a:rPr>
            <a:t>Turn into Pandas DF using .</a:t>
          </a:r>
          <a:r>
            <a:rPr lang="en-US" sz="1000" kern="1200" dirty="0" err="1">
              <a:solidFill>
                <a:schemeClr val="bg1"/>
              </a:solidFill>
              <a:latin typeface="Abadi" panose="020B0604020104020204" pitchFamily="34" charset="0"/>
            </a:rPr>
            <a:t>json_normalize</a:t>
          </a:r>
          <a:r>
            <a:rPr lang="en-US" sz="1000" kern="1200" dirty="0">
              <a:solidFill>
                <a:schemeClr val="bg1"/>
              </a:solidFill>
              <a:latin typeface="Abadi" panose="020B0604020104020204" pitchFamily="34" charset="0"/>
            </a:rPr>
            <a:t>()</a:t>
          </a:r>
        </a:p>
      </dsp:txBody>
      <dsp:txXfrm rot="10800000">
        <a:off x="0" y="1324110"/>
        <a:ext cx="5257801" cy="433814"/>
      </dsp:txXfrm>
    </dsp:sp>
    <dsp:sp modelId="{2EE21F52-2F48-6048-8965-20AD2D9AC41D}">
      <dsp:nvSpPr>
        <dsp:cNvPr id="0" name=""/>
        <dsp:cNvSpPr/>
      </dsp:nvSpPr>
      <dsp:spPr>
        <a:xfrm rot="10800000">
          <a:off x="0" y="662979"/>
          <a:ext cx="5257801" cy="66764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badi" panose="020B0604020104020204" pitchFamily="34" charset="0"/>
            </a:rPr>
            <a:t>Decoded Response content as a </a:t>
          </a:r>
          <a:r>
            <a:rPr lang="en-US" sz="1000" kern="1200" dirty="0" err="1">
              <a:solidFill>
                <a:schemeClr val="bg1"/>
              </a:solidFill>
              <a:latin typeface="Abadi" panose="020B0604020104020204" pitchFamily="34" charset="0"/>
            </a:rPr>
            <a:t>Json</a:t>
          </a:r>
          <a:r>
            <a:rPr lang="en-US" sz="1000" kern="1200" dirty="0">
              <a:solidFill>
                <a:schemeClr val="bg1"/>
              </a:solidFill>
              <a:latin typeface="Abadi" panose="020B0604020104020204" pitchFamily="34" charset="0"/>
            </a:rPr>
            <a:t> using .</a:t>
          </a:r>
          <a:r>
            <a:rPr lang="en-US" sz="1000" kern="1200" dirty="0" err="1">
              <a:solidFill>
                <a:schemeClr val="bg1"/>
              </a:solidFill>
              <a:latin typeface="Abadi" panose="020B0604020104020204" pitchFamily="34" charset="0"/>
            </a:rPr>
            <a:t>json</a:t>
          </a:r>
          <a:r>
            <a:rPr lang="en-US" sz="1000" kern="1200" dirty="0">
              <a:solidFill>
                <a:schemeClr val="bg1"/>
              </a:solidFill>
              <a:latin typeface="Abadi" panose="020B0604020104020204" pitchFamily="34" charset="0"/>
            </a:rPr>
            <a:t>()</a:t>
          </a:r>
        </a:p>
      </dsp:txBody>
      <dsp:txXfrm rot="10800000">
        <a:off x="0" y="662979"/>
        <a:ext cx="5257801" cy="433814"/>
      </dsp:txXfrm>
    </dsp:sp>
    <dsp:sp modelId="{4BBAAE94-DAE1-0945-8D93-2D3D47117361}">
      <dsp:nvSpPr>
        <dsp:cNvPr id="0" name=""/>
        <dsp:cNvSpPr/>
      </dsp:nvSpPr>
      <dsp:spPr>
        <a:xfrm rot="10800000">
          <a:off x="0" y="1848"/>
          <a:ext cx="5257801" cy="66764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badi" panose="020B0604020104020204" pitchFamily="34" charset="0"/>
            </a:rPr>
            <a:t>Used the API GET request for SpaceX launch data.</a:t>
          </a:r>
        </a:p>
      </dsp:txBody>
      <dsp:txXfrm rot="10800000">
        <a:off x="0" y="1848"/>
        <a:ext cx="5257801" cy="4338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1E79A-0FBE-254A-99ED-1F73812D712B}">
      <dsp:nvSpPr>
        <dsp:cNvPr id="0" name=""/>
        <dsp:cNvSpPr/>
      </dsp:nvSpPr>
      <dsp:spPr>
        <a:xfrm>
          <a:off x="0" y="3892247"/>
          <a:ext cx="4697943" cy="6385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latin typeface="Abadi" panose="020B0604020104020204" pitchFamily="34" charset="0"/>
            </a:rPr>
            <a:t>Create a Pandas </a:t>
          </a:r>
          <a:r>
            <a:rPr lang="en-US" sz="1500" kern="1200" dirty="0" err="1">
              <a:solidFill>
                <a:schemeClr val="bg1"/>
              </a:solidFill>
              <a:latin typeface="Abadi" panose="020B0604020104020204" pitchFamily="34" charset="0"/>
            </a:rPr>
            <a:t>dataframe</a:t>
          </a:r>
          <a:r>
            <a:rPr lang="en-US" sz="1500" kern="1200" dirty="0">
              <a:solidFill>
                <a:schemeClr val="bg1"/>
              </a:solidFill>
              <a:latin typeface="Abadi" panose="020B0604020104020204" pitchFamily="34" charset="0"/>
            </a:rPr>
            <a:t> from Dictionary</a:t>
          </a:r>
        </a:p>
      </dsp:txBody>
      <dsp:txXfrm>
        <a:off x="0" y="3892247"/>
        <a:ext cx="4697943" cy="638555"/>
      </dsp:txXfrm>
    </dsp:sp>
    <dsp:sp modelId="{9D6111A7-34AD-8046-B663-9C911CBB56A9}">
      <dsp:nvSpPr>
        <dsp:cNvPr id="0" name=""/>
        <dsp:cNvSpPr/>
      </dsp:nvSpPr>
      <dsp:spPr>
        <a:xfrm rot="10800000">
          <a:off x="0" y="2919727"/>
          <a:ext cx="4697943" cy="98209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latin typeface="Abadi" panose="020B0604020104020204" pitchFamily="34" charset="0"/>
            </a:rPr>
            <a:t>Create Empty Dictionary with Column Names &amp; Add Table Row data to Dictionary using helper functions.</a:t>
          </a:r>
        </a:p>
      </dsp:txBody>
      <dsp:txXfrm rot="10800000">
        <a:off x="0" y="2919727"/>
        <a:ext cx="4697943" cy="638138"/>
      </dsp:txXfrm>
    </dsp:sp>
    <dsp:sp modelId="{F5D68620-F7D0-CB4A-BB56-9904FCC8F0F6}">
      <dsp:nvSpPr>
        <dsp:cNvPr id="0" name=""/>
        <dsp:cNvSpPr/>
      </dsp:nvSpPr>
      <dsp:spPr>
        <a:xfrm rot="10800000">
          <a:off x="0" y="1947207"/>
          <a:ext cx="4697943" cy="98209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latin typeface="Abadi" panose="020B0604020104020204" pitchFamily="34" charset="0"/>
            </a:rPr>
            <a:t>Extracted All column/variable Names from the HTML Table header</a:t>
          </a:r>
        </a:p>
      </dsp:txBody>
      <dsp:txXfrm rot="10800000">
        <a:off x="0" y="1947207"/>
        <a:ext cx="4697943" cy="638138"/>
      </dsp:txXfrm>
    </dsp:sp>
    <dsp:sp modelId="{35CC7F77-73EF-AC40-BD8D-A6E0A8D4F1B6}">
      <dsp:nvSpPr>
        <dsp:cNvPr id="0" name=""/>
        <dsp:cNvSpPr/>
      </dsp:nvSpPr>
      <dsp:spPr>
        <a:xfrm rot="10800000">
          <a:off x="0" y="974687"/>
          <a:ext cx="4697943" cy="98209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Create Beautiful Soup Object from HTML Response</a:t>
          </a:r>
        </a:p>
      </dsp:txBody>
      <dsp:txXfrm rot="10800000">
        <a:off x="0" y="974687"/>
        <a:ext cx="4697943" cy="638138"/>
      </dsp:txXfrm>
    </dsp:sp>
    <dsp:sp modelId="{BFAA6D85-E88F-7749-A8AE-CF377FB7F939}">
      <dsp:nvSpPr>
        <dsp:cNvPr id="0" name=""/>
        <dsp:cNvSpPr/>
      </dsp:nvSpPr>
      <dsp:spPr>
        <a:xfrm rot="10800000">
          <a:off x="0" y="2166"/>
          <a:ext cx="4697943" cy="98209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latin typeface="Abadi" panose="020B0604020104020204" pitchFamily="34" charset="0"/>
            </a:rPr>
            <a:t>HTTP Get Method to request Falcon 9 Launch Wiki page from it’s URL.</a:t>
          </a:r>
          <a:endParaRPr lang="en-US" sz="1500" kern="1200" dirty="0">
            <a:solidFill>
              <a:schemeClr val="bg1"/>
            </a:solidFill>
          </a:endParaRPr>
        </a:p>
      </dsp:txBody>
      <dsp:txXfrm rot="10800000">
        <a:off x="0" y="2166"/>
        <a:ext cx="4697943" cy="638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28BFB-4A16-CE41-B63D-81C0989EE428}">
      <dsp:nvSpPr>
        <dsp:cNvPr id="0" name=""/>
        <dsp:cNvSpPr/>
      </dsp:nvSpPr>
      <dsp:spPr>
        <a:xfrm>
          <a:off x="0" y="3718017"/>
          <a:ext cx="4697943" cy="813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Abadi" panose="020B0604020104020204" pitchFamily="34" charset="0"/>
            </a:rPr>
            <a:t>Creating a landing outcome label from Outcome column of each orbit</a:t>
          </a:r>
          <a:endParaRPr lang="en-US" sz="1900" kern="1200" dirty="0">
            <a:solidFill>
              <a:schemeClr val="bg1"/>
            </a:solidFill>
          </a:endParaRPr>
        </a:p>
      </dsp:txBody>
      <dsp:txXfrm>
        <a:off x="0" y="3718017"/>
        <a:ext cx="4697943" cy="813411"/>
      </dsp:txXfrm>
    </dsp:sp>
    <dsp:sp modelId="{80A7336D-C13F-5043-ACB5-6465375A32F3}">
      <dsp:nvSpPr>
        <dsp:cNvPr id="0" name=""/>
        <dsp:cNvSpPr/>
      </dsp:nvSpPr>
      <dsp:spPr>
        <a:xfrm rot="10800000">
          <a:off x="0" y="2479192"/>
          <a:ext cx="4697943" cy="125102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Abadi" panose="020B0604020104020204" pitchFamily="34" charset="0"/>
            </a:rPr>
            <a:t>Calculating the number and occurrence of mission outcome per orbit type</a:t>
          </a:r>
          <a:endParaRPr lang="en-US" sz="1900" kern="1200" dirty="0">
            <a:solidFill>
              <a:schemeClr val="bg1"/>
            </a:solidFill>
          </a:endParaRPr>
        </a:p>
      </dsp:txBody>
      <dsp:txXfrm rot="10800000">
        <a:off x="0" y="2479192"/>
        <a:ext cx="4697943" cy="812879"/>
      </dsp:txXfrm>
    </dsp:sp>
    <dsp:sp modelId="{ABDAEE94-0303-C04D-B20C-DBAC40B0A641}">
      <dsp:nvSpPr>
        <dsp:cNvPr id="0" name=""/>
        <dsp:cNvSpPr/>
      </dsp:nvSpPr>
      <dsp:spPr>
        <a:xfrm rot="10800000">
          <a:off x="0" y="1240366"/>
          <a:ext cx="4697943" cy="125102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Abadi" panose="020B0604020104020204" pitchFamily="34" charset="0"/>
            </a:rPr>
            <a:t>Calculating the number and occurrence of each orbit</a:t>
          </a:r>
          <a:endParaRPr lang="en-US" sz="1900" kern="1200" dirty="0">
            <a:solidFill>
              <a:schemeClr val="bg1"/>
            </a:solidFill>
          </a:endParaRPr>
        </a:p>
      </dsp:txBody>
      <dsp:txXfrm rot="10800000">
        <a:off x="0" y="1240366"/>
        <a:ext cx="4697943" cy="812879"/>
      </dsp:txXfrm>
    </dsp:sp>
    <dsp:sp modelId="{10FA6470-52AA-344F-A999-9E278D1DB657}">
      <dsp:nvSpPr>
        <dsp:cNvPr id="0" name=""/>
        <dsp:cNvSpPr/>
      </dsp:nvSpPr>
      <dsp:spPr>
        <a:xfrm rot="10800000">
          <a:off x="0" y="1541"/>
          <a:ext cx="4697943" cy="1251026"/>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Abadi" panose="020B0604020104020204" pitchFamily="34" charset="0"/>
            </a:rPr>
            <a:t>Calculating the number of launches on each site</a:t>
          </a:r>
        </a:p>
      </dsp:txBody>
      <dsp:txXfrm rot="10800000">
        <a:off x="0" y="1541"/>
        <a:ext cx="4697943" cy="8128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D9245E-67FB-0346-AD61-FFC5EE1EFB64}">
      <dsp:nvSpPr>
        <dsp:cNvPr id="0" name=""/>
        <dsp:cNvSpPr/>
      </dsp:nvSpPr>
      <dsp:spPr>
        <a:xfrm>
          <a:off x="0" y="4142870"/>
          <a:ext cx="4697943" cy="3884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dirty="0"/>
            <a:t>Created Bar Chart for visual representation of accuracy. </a:t>
          </a:r>
        </a:p>
      </dsp:txBody>
      <dsp:txXfrm>
        <a:off x="0" y="4142870"/>
        <a:ext cx="4697943" cy="388445"/>
      </dsp:txXfrm>
    </dsp:sp>
    <dsp:sp modelId="{C1553A70-7567-1545-AB97-DE95D7907CF5}">
      <dsp:nvSpPr>
        <dsp:cNvPr id="0" name=""/>
        <dsp:cNvSpPr/>
      </dsp:nvSpPr>
      <dsp:spPr>
        <a:xfrm rot="10800000">
          <a:off x="0" y="3551268"/>
          <a:ext cx="4697943" cy="59742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a:t>Cycle through all Classification Models, checking accuracy and conf matrix.</a:t>
          </a:r>
          <a:endParaRPr lang="en-US" sz="700" kern="1200" dirty="0"/>
        </a:p>
      </dsp:txBody>
      <dsp:txXfrm rot="-10800000">
        <a:off x="0" y="3551268"/>
        <a:ext cx="4697943" cy="209697"/>
      </dsp:txXfrm>
    </dsp:sp>
    <dsp:sp modelId="{32DBD0A7-C67C-EC41-91BC-2BE940187CFE}">
      <dsp:nvSpPr>
        <dsp:cNvPr id="0" name=""/>
        <dsp:cNvSpPr/>
      </dsp:nvSpPr>
      <dsp:spPr>
        <a:xfrm>
          <a:off x="0" y="3760965"/>
          <a:ext cx="1174486" cy="1786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a:t>Logistic Regression</a:t>
          </a:r>
          <a:endParaRPr lang="en-US" sz="600" kern="1200" dirty="0"/>
        </a:p>
      </dsp:txBody>
      <dsp:txXfrm>
        <a:off x="0" y="3760965"/>
        <a:ext cx="1174486" cy="178631"/>
      </dsp:txXfrm>
    </dsp:sp>
    <dsp:sp modelId="{49897270-FE2C-A147-B5DE-1E4DEC7EE76C}">
      <dsp:nvSpPr>
        <dsp:cNvPr id="0" name=""/>
        <dsp:cNvSpPr/>
      </dsp:nvSpPr>
      <dsp:spPr>
        <a:xfrm>
          <a:off x="1174486" y="3760965"/>
          <a:ext cx="1174486" cy="1786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a:t>Decision Tree Classifier</a:t>
          </a:r>
          <a:endParaRPr lang="en-US" sz="600" kern="1200" dirty="0"/>
        </a:p>
      </dsp:txBody>
      <dsp:txXfrm>
        <a:off x="1174486" y="3760965"/>
        <a:ext cx="1174486" cy="178631"/>
      </dsp:txXfrm>
    </dsp:sp>
    <dsp:sp modelId="{51B56214-6FF4-E04E-B50C-55E263AEA723}">
      <dsp:nvSpPr>
        <dsp:cNvPr id="0" name=""/>
        <dsp:cNvSpPr/>
      </dsp:nvSpPr>
      <dsp:spPr>
        <a:xfrm>
          <a:off x="2348972" y="3760965"/>
          <a:ext cx="1174486" cy="1786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a:t>Support Vector Machine</a:t>
          </a:r>
          <a:endParaRPr lang="en-US" sz="600" kern="1200" dirty="0"/>
        </a:p>
      </dsp:txBody>
      <dsp:txXfrm>
        <a:off x="2348972" y="3760965"/>
        <a:ext cx="1174486" cy="178631"/>
      </dsp:txXfrm>
    </dsp:sp>
    <dsp:sp modelId="{F9DCD776-B4EC-2F40-8B24-5332D29EF5DF}">
      <dsp:nvSpPr>
        <dsp:cNvPr id="0" name=""/>
        <dsp:cNvSpPr/>
      </dsp:nvSpPr>
      <dsp:spPr>
        <a:xfrm>
          <a:off x="3523458" y="3760965"/>
          <a:ext cx="1174486" cy="1786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a:t>K Nearest Neighbors</a:t>
          </a:r>
          <a:endParaRPr lang="en-US" sz="600" kern="1200" dirty="0"/>
        </a:p>
      </dsp:txBody>
      <dsp:txXfrm>
        <a:off x="3523458" y="3760965"/>
        <a:ext cx="1174486" cy="178631"/>
      </dsp:txXfrm>
    </dsp:sp>
    <dsp:sp modelId="{7CA0A389-FB4D-4145-8228-C608ABDF5F58}">
      <dsp:nvSpPr>
        <dsp:cNvPr id="0" name=""/>
        <dsp:cNvSpPr/>
      </dsp:nvSpPr>
      <dsp:spPr>
        <a:xfrm rot="10800000">
          <a:off x="0" y="2959665"/>
          <a:ext cx="4697943" cy="59742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dirty="0"/>
            <a:t>Calculate accuracy of on test data using the method score and looked at Confusion Matrix</a:t>
          </a:r>
        </a:p>
      </dsp:txBody>
      <dsp:txXfrm rot="-10800000">
        <a:off x="0" y="2959665"/>
        <a:ext cx="4697943" cy="209697"/>
      </dsp:txXfrm>
    </dsp:sp>
    <dsp:sp modelId="{91D330A9-6210-034C-BC0C-8E04DDCB6F2F}">
      <dsp:nvSpPr>
        <dsp:cNvPr id="0" name=""/>
        <dsp:cNvSpPr/>
      </dsp:nvSpPr>
      <dsp:spPr>
        <a:xfrm>
          <a:off x="0" y="3169363"/>
          <a:ext cx="4697943" cy="17863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7620" rIns="42672" bIns="7620" numCol="1" spcCol="1270" anchor="ctr" anchorCtr="0">
          <a:noAutofit/>
        </a:bodyPr>
        <a:lstStyle/>
        <a:p>
          <a:pPr marL="0" lvl="0" indent="0" algn="ctr" defTabSz="266700">
            <a:lnSpc>
              <a:spcPct val="90000"/>
            </a:lnSpc>
            <a:spcBef>
              <a:spcPct val="0"/>
            </a:spcBef>
            <a:spcAft>
              <a:spcPct val="35000"/>
            </a:spcAft>
            <a:buNone/>
          </a:pPr>
          <a:r>
            <a:rPr lang="en-US" sz="600" kern="1200"/>
            <a:t>Examing Confusion Matrix, see that logistic. Regression an distinguish between the different classes. We see the major problem is false positives. </a:t>
          </a:r>
          <a:endParaRPr lang="en-US" sz="600" kern="1200" dirty="0"/>
        </a:p>
      </dsp:txBody>
      <dsp:txXfrm>
        <a:off x="0" y="3169363"/>
        <a:ext cx="4697943" cy="178631"/>
      </dsp:txXfrm>
    </dsp:sp>
    <dsp:sp modelId="{999CC04A-285E-3845-A762-77215AA972EE}">
      <dsp:nvSpPr>
        <dsp:cNvPr id="0" name=""/>
        <dsp:cNvSpPr/>
      </dsp:nvSpPr>
      <dsp:spPr>
        <a:xfrm rot="10800000">
          <a:off x="0" y="2368063"/>
          <a:ext cx="4697943" cy="59742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dirty="0"/>
            <a:t>We output the </a:t>
          </a:r>
          <a:r>
            <a:rPr lang="en-US" sz="700" kern="1200" dirty="0" err="1"/>
            <a:t>GridSearchCV</a:t>
          </a:r>
          <a:r>
            <a:rPr lang="en-US" sz="700" kern="1200" dirty="0"/>
            <a:t> object for logistic regression. We display the best parameters using the data attribute </a:t>
          </a:r>
          <a:r>
            <a:rPr lang="en-US" sz="700" kern="1200" dirty="0" err="1"/>
            <a:t>best_params</a:t>
          </a:r>
          <a:r>
            <a:rPr lang="en-US" sz="700" kern="1200" dirty="0"/>
            <a:t> and the accuracy on the validation data using the data attribute </a:t>
          </a:r>
          <a:r>
            <a:rPr lang="en-US" sz="700" kern="1200" dirty="0" err="1"/>
            <a:t>best_score</a:t>
          </a:r>
          <a:r>
            <a:rPr lang="en-US" sz="700" kern="1200" dirty="0"/>
            <a:t>. </a:t>
          </a:r>
        </a:p>
      </dsp:txBody>
      <dsp:txXfrm rot="10800000">
        <a:off x="0" y="2368063"/>
        <a:ext cx="4697943" cy="388191"/>
      </dsp:txXfrm>
    </dsp:sp>
    <dsp:sp modelId="{3A303963-D4B1-C946-831F-DB49B57B8101}">
      <dsp:nvSpPr>
        <dsp:cNvPr id="0" name=""/>
        <dsp:cNvSpPr/>
      </dsp:nvSpPr>
      <dsp:spPr>
        <a:xfrm rot="10800000">
          <a:off x="0" y="1776461"/>
          <a:ext cx="4697943" cy="59742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dirty="0"/>
            <a:t>Then the models are trained and hyperparameters are selected using the function </a:t>
          </a:r>
          <a:r>
            <a:rPr lang="en-US" sz="700" kern="1200" dirty="0" err="1"/>
            <a:t>GridSearchCV</a:t>
          </a:r>
          <a:r>
            <a:rPr lang="en-US" sz="700" kern="1200" dirty="0"/>
            <a:t>. </a:t>
          </a:r>
        </a:p>
      </dsp:txBody>
      <dsp:txXfrm rot="10800000">
        <a:off x="0" y="1776461"/>
        <a:ext cx="4697943" cy="388191"/>
      </dsp:txXfrm>
    </dsp:sp>
    <dsp:sp modelId="{D2BB6BFF-DD95-0843-8431-AC4B4384C4E9}">
      <dsp:nvSpPr>
        <dsp:cNvPr id="0" name=""/>
        <dsp:cNvSpPr/>
      </dsp:nvSpPr>
      <dsp:spPr>
        <a:xfrm rot="10800000">
          <a:off x="0" y="1184858"/>
          <a:ext cx="4697943" cy="59742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dirty="0"/>
            <a:t>Split the data into training and testing data using the function </a:t>
          </a:r>
          <a:r>
            <a:rPr lang="en-US" sz="700" kern="1200" dirty="0" err="1"/>
            <a:t>train_test_split</a:t>
          </a:r>
          <a:r>
            <a:rPr lang="en-US" sz="700" kern="1200" dirty="0"/>
            <a:t>. </a:t>
          </a:r>
        </a:p>
      </dsp:txBody>
      <dsp:txXfrm rot="10800000">
        <a:off x="0" y="1184858"/>
        <a:ext cx="4697943" cy="388191"/>
      </dsp:txXfrm>
    </dsp:sp>
    <dsp:sp modelId="{B0C97C37-BD0E-674C-BEED-40AF0B4A55DE}">
      <dsp:nvSpPr>
        <dsp:cNvPr id="0" name=""/>
        <dsp:cNvSpPr/>
      </dsp:nvSpPr>
      <dsp:spPr>
        <a:xfrm rot="10800000">
          <a:off x="0" y="593256"/>
          <a:ext cx="4697943" cy="59742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dirty="0"/>
            <a:t>Standardize the data</a:t>
          </a:r>
        </a:p>
      </dsp:txBody>
      <dsp:txXfrm rot="10800000">
        <a:off x="0" y="593256"/>
        <a:ext cx="4697943" cy="388191"/>
      </dsp:txXfrm>
    </dsp:sp>
    <dsp:sp modelId="{C8E36EF4-A8E7-C348-B92F-C31E3FCE7B42}">
      <dsp:nvSpPr>
        <dsp:cNvPr id="0" name=""/>
        <dsp:cNvSpPr/>
      </dsp:nvSpPr>
      <dsp:spPr>
        <a:xfrm rot="10800000">
          <a:off x="0" y="1653"/>
          <a:ext cx="4697943" cy="597429"/>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kern="1200" dirty="0"/>
            <a:t>Create NumPy array from the column Class in data.</a:t>
          </a:r>
        </a:p>
      </dsp:txBody>
      <dsp:txXfrm rot="10800000">
        <a:off x="0" y="1653"/>
        <a:ext cx="4697943" cy="38819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spcBef>
                <a:spcPts val="800"/>
              </a:spcBef>
              <a:buFont typeface="Arial" panose="020B0604020202020204" pitchFamily="34" charset="0"/>
              <a:buChar char="•"/>
              <a:defRPr/>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006367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191493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00320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Exploratoy</a:t>
            </a:r>
            <a:r>
              <a:rPr lang="en-US" dirty="0"/>
              <a:t> data </a:t>
            </a:r>
            <a:r>
              <a:rPr lang="en-US" dirty="0" err="1"/>
              <a:t>analys</a:t>
            </a:r>
            <a:r>
              <a:rPr lang="en-US" dirty="0"/>
              <a:t> results</a:t>
            </a:r>
          </a:p>
          <a:p>
            <a:pPr marL="171450" indent="-171450">
              <a:buFontTx/>
              <a:buChar char="-"/>
            </a:pPr>
            <a:r>
              <a:rPr lang="en-US" dirty="0" err="1"/>
              <a:t>Interactice</a:t>
            </a:r>
            <a:r>
              <a:rPr lang="en-US" dirty="0"/>
              <a:t> demo in screenshots</a:t>
            </a:r>
          </a:p>
          <a:p>
            <a:pPr marL="171450" indent="-171450">
              <a:buFontTx/>
              <a:buChar char="-"/>
            </a:pPr>
            <a:r>
              <a:rPr lang="en-US" dirty="0"/>
              <a:t>Predictive Analysis Results</a:t>
            </a:r>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Flight Number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39011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scatter plot of Payload vs. Launch Site</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053478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237658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221166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48272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CA" sz="1200" dirty="0">
                <a:solidFill>
                  <a:schemeClr val="accent3">
                    <a:lumMod val="25000"/>
                  </a:schemeClr>
                </a:solidFill>
                <a:latin typeface="Abadi" panose="020B0604020104020204" pitchFamily="34" charset="0"/>
              </a:rPr>
              <a:t>Show a </a:t>
            </a:r>
            <a:r>
              <a:rPr lang="en-US" sz="1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1200" dirty="0">
                <a:solidFill>
                  <a:schemeClr val="accent3">
                    <a:lumMod val="25000"/>
                  </a:schemeClr>
                </a:solidFill>
                <a:latin typeface="Abadi" panose="020B0604020104020204" pitchFamily="34" charset="0"/>
              </a:rPr>
              <a:t>Show the screenshot of the scatter plot with explanations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246083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Project background and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Problems you want to find answers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643917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678812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634127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200" dirty="0">
                <a:solidFill>
                  <a:schemeClr val="accent3">
                    <a:lumMod val="25000"/>
                  </a:schemeClr>
                </a:solidFill>
                <a:latin typeface="Abadi" panose="020B0604020104020204" pitchFamily="34" charset="0"/>
              </a:rPr>
              <a:t>Present your query result with a short explanation here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6398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a:rPr>
              <a:t>Replace &lt;Folium map screenshot 2&gt; title with an appropriate title</a:t>
            </a:r>
          </a:p>
          <a:p>
            <a:pPr>
              <a:lnSpc>
                <a:spcPct val="100000"/>
              </a:lnSpc>
              <a:spcBef>
                <a:spcPts val="1400"/>
              </a:spcBef>
            </a:pPr>
            <a:r>
              <a:rPr lang="en-US" sz="1200" dirty="0">
                <a:solidFill>
                  <a:schemeClr val="accent3">
                    <a:lumMod val="25000"/>
                  </a:schemeClr>
                </a:solidFill>
                <a:latin typeface="Abadi"/>
                <a:ea typeface="+mn-lt"/>
                <a:cs typeface="+mn-lt"/>
              </a:rPr>
              <a:t>Explore the folium</a:t>
            </a:r>
            <a:r>
              <a:rPr lang="en-US" sz="1200" dirty="0">
                <a:solidFill>
                  <a:schemeClr val="accent3">
                    <a:lumMod val="25000"/>
                  </a:schemeClr>
                </a:solidFill>
                <a:latin typeface="Abadi"/>
              </a:rPr>
              <a:t> map and make a proper screenshot to show the color-labeled launch outcomes on the map</a:t>
            </a: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594692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4270503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a:rPr>
              <a:t>Show the screenshot of launch success count for all sites, in a </a:t>
            </a:r>
            <a:r>
              <a:rPr lang="en-US" sz="1200" dirty="0" err="1">
                <a:solidFill>
                  <a:schemeClr val="accent3">
                    <a:lumMod val="25000"/>
                  </a:schemeClr>
                </a:solidFill>
                <a:latin typeface="Abadi"/>
              </a:rPr>
              <a:t>piechart</a:t>
            </a: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319512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Replace &lt;Dashboard screenshot 2&gt; title with an appropriate title</a:t>
            </a:r>
          </a:p>
          <a:p>
            <a:pPr>
              <a:lnSpc>
                <a:spcPct val="100000"/>
              </a:lnSpc>
              <a:spcBef>
                <a:spcPts val="1400"/>
              </a:spcBef>
            </a:pPr>
            <a:r>
              <a:rPr lang="en-US" sz="1200" dirty="0">
                <a:solidFill>
                  <a:schemeClr val="accent3">
                    <a:lumMod val="25000"/>
                  </a:schemeClr>
                </a:solidFill>
                <a:latin typeface="Abadi"/>
              </a:rPr>
              <a:t>Show the screenshot of the </a:t>
            </a:r>
            <a:r>
              <a:rPr lang="en-US" sz="1200" dirty="0" err="1">
                <a:solidFill>
                  <a:schemeClr val="accent3">
                    <a:lumMod val="25000"/>
                  </a:schemeClr>
                </a:solidFill>
                <a:latin typeface="Abadi"/>
              </a:rPr>
              <a:t>piechart</a:t>
            </a:r>
            <a:r>
              <a:rPr lang="en-US" sz="1200" dirty="0">
                <a:solidFill>
                  <a:schemeClr val="accent3">
                    <a:lumMod val="25000"/>
                  </a:schemeClr>
                </a:solidFill>
                <a:latin typeface="Abadi"/>
              </a:rPr>
              <a:t> for the launch site with highest launch success ratio</a:t>
            </a:r>
          </a:p>
          <a:p>
            <a:pPr>
              <a:lnSpc>
                <a:spcPct val="100000"/>
              </a:lnSpc>
              <a:spcBef>
                <a:spcPts val="1400"/>
              </a:spcBef>
            </a:pPr>
            <a:r>
              <a:rPr lang="en-US" sz="1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797550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564422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Visualize the built model accuracy for all built classification models, in a bar chart</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Find which model has the highest classification accuracy</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961255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panose="020B0604020104020204" pitchFamily="34" charset="0"/>
              </a:rPr>
              <a:t>Show the confusion matrix of the best performing model with an explanation </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035343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using both API calls to SpaceX and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an HTML table from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API Call</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a:t>
            </a: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008071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the completed SpaceX API calls notebook </a:t>
            </a:r>
            <a:r>
              <a:rPr lang="en-US" sz="1200" dirty="0">
                <a:solidFill>
                  <a:srgbClr val="1C7DDB"/>
                </a:solidFill>
                <a:latin typeface="Abadi" panose="020B0604020104020204" pitchFamily="34" charset="0"/>
              </a:rPr>
              <a:t>(must include completed code cell and outcome cell), </a:t>
            </a:r>
            <a:r>
              <a:rPr lang="en-US" sz="1200" dirty="0">
                <a:solidFill>
                  <a:schemeClr val="accent3">
                    <a:lumMod val="25000"/>
                  </a:schemeClr>
                </a:solidFill>
                <a:latin typeface="Abadi" panose="020B0604020104020204" pitchFamily="34" charset="0"/>
              </a:rPr>
              <a:t>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621542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1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the completed web scraping notebook, as an external reference and peer-review purpose</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858743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accent3">
                    <a:lumMod val="25000"/>
                  </a:schemeClr>
                </a:solidFill>
                <a:latin typeface="Abadi" panose="020B0604020104020204" pitchFamily="34" charset="0"/>
              </a:rPr>
              <a:t>Describe how data were processed</a:t>
            </a:r>
            <a:endParaRPr lang="en-US" sz="1050" dirty="0">
              <a:solidFill>
                <a:schemeClr val="accent3">
                  <a:lumMod val="25000"/>
                </a:schemeClr>
              </a:solidFill>
              <a:latin typeface="Abadi" panose="020B0604020104020204" pitchFamily="34" charset="0"/>
            </a:endParaRPr>
          </a:p>
          <a:p>
            <a:r>
              <a:rPr lang="en-US" sz="1200" dirty="0">
                <a:solidFill>
                  <a:schemeClr val="accent3">
                    <a:lumMod val="25000"/>
                  </a:schemeClr>
                </a:solidFill>
                <a:latin typeface="Abadi" panose="020B0604020104020204" pitchFamily="34" charset="0"/>
              </a:rPr>
              <a:t>You need to present your data wrangling process using key phrases and flowcharts</a:t>
            </a:r>
          </a:p>
          <a:p>
            <a:r>
              <a:rPr lang="en-US" sz="1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630242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21017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lumMod val="25000"/>
                  </a:schemeClr>
                </a:solidFill>
                <a:latin typeface="Abadi"/>
              </a:rPr>
              <a:t>Using bullet point format, summarize the SQL queries you performed</a:t>
            </a:r>
          </a:p>
          <a:p>
            <a:r>
              <a:rPr lang="en-US" dirty="0"/>
              <a:t>Add </a:t>
            </a:r>
            <a:r>
              <a:rPr lang="en-US" dirty="0" err="1"/>
              <a:t>github</a:t>
            </a:r>
            <a:r>
              <a:rPr lang="en-US" dirty="0"/>
              <a:t> link</a:t>
            </a:r>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782925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png"/><Relationship Id="rId7" Type="http://schemas.openxmlformats.org/officeDocument/2006/relationships/diagramColors" Target="../diagrams/colors6.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81091"/>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Robert L Maglies</a:t>
            </a:r>
          </a:p>
          <a:p>
            <a:r>
              <a:rPr lang="en-US" dirty="0">
                <a:solidFill>
                  <a:schemeClr val="bg2"/>
                </a:solidFill>
                <a:latin typeface="Abadi" panose="020B0604020104020204" pitchFamily="34" charset="0"/>
                <a:ea typeface="SF Pro" pitchFamily="2" charset="0"/>
                <a:cs typeface="SF Pro" pitchFamily="2" charset="0"/>
              </a:rPr>
              <a:t>5/11/2023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5460" y="1492603"/>
            <a:ext cx="6834115" cy="5602157"/>
          </a:xfrm>
          <a:prstGeom prst="rect">
            <a:avLst/>
          </a:prstGeom>
        </p:spPr>
        <p:txBody>
          <a:bodyPr/>
          <a:lstStyle/>
          <a:p>
            <a:pPr marL="0" indent="0">
              <a:buNone/>
            </a:pPr>
            <a:r>
              <a:rPr lang="en-US" sz="1400" dirty="0">
                <a:solidFill>
                  <a:schemeClr val="accent3">
                    <a:lumMod val="25000"/>
                  </a:schemeClr>
                </a:solidFill>
                <a:latin typeface="Abadi" panose="020B0604020104020204" pitchFamily="34" charset="0"/>
              </a:rPr>
              <a:t>Data was processed to create a create a variable “Class” which shows failed or successful Outcome. Allows for Success Rate to be determined.</a:t>
            </a:r>
          </a:p>
          <a:p>
            <a:pPr marL="0" indent="0">
              <a:buNone/>
            </a:pPr>
            <a:r>
              <a:rPr lang="en-US" sz="1400" dirty="0">
                <a:solidFill>
                  <a:schemeClr val="accent3">
                    <a:lumMod val="25000"/>
                  </a:schemeClr>
                </a:solidFill>
                <a:latin typeface="Abadi" panose="020B0604020104020204" pitchFamily="34" charset="0"/>
              </a:rPr>
              <a:t>Did this by: </a:t>
            </a:r>
          </a:p>
          <a:p>
            <a:pPr lvl="1"/>
            <a:r>
              <a:rPr lang="en-US" sz="1400" dirty="0">
                <a:solidFill>
                  <a:schemeClr val="accent3">
                    <a:lumMod val="25000"/>
                  </a:schemeClr>
                </a:solidFill>
                <a:latin typeface="Abadi" panose="020B0604020104020204" pitchFamily="34" charset="0"/>
              </a:rPr>
              <a:t>Calculating the number of launches on each site</a:t>
            </a:r>
          </a:p>
          <a:p>
            <a:pPr lvl="2"/>
            <a:r>
              <a:rPr lang="en-US" sz="1100" dirty="0">
                <a:solidFill>
                  <a:schemeClr val="accent3">
                    <a:lumMod val="25000"/>
                  </a:schemeClr>
                </a:solidFill>
                <a:latin typeface="Abadi" panose="020B0604020104020204" pitchFamily="34" charset="0"/>
              </a:rPr>
              <a:t>Used the method </a:t>
            </a:r>
            <a:r>
              <a:rPr lang="en-US" sz="1100" dirty="0" err="1">
                <a:solidFill>
                  <a:schemeClr val="accent3">
                    <a:lumMod val="25000"/>
                  </a:schemeClr>
                </a:solidFill>
                <a:latin typeface="Abadi" panose="020B0604020104020204" pitchFamily="34" charset="0"/>
              </a:rPr>
              <a:t>value_counts</a:t>
            </a:r>
            <a:r>
              <a:rPr lang="en-US" sz="1100" dirty="0">
                <a:solidFill>
                  <a:schemeClr val="accent3">
                    <a:lumMod val="25000"/>
                  </a:schemeClr>
                </a:solidFill>
                <a:latin typeface="Abadi" panose="020B0604020104020204" pitchFamily="34" charset="0"/>
              </a:rPr>
              <a:t>() on the column </a:t>
            </a:r>
            <a:r>
              <a:rPr lang="en-US" sz="1100" dirty="0" err="1">
                <a:solidFill>
                  <a:schemeClr val="accent3">
                    <a:lumMod val="25000"/>
                  </a:schemeClr>
                </a:solidFill>
                <a:latin typeface="Abadi" panose="020B0604020104020204" pitchFamily="34" charset="0"/>
              </a:rPr>
              <a:t>LaunchSite</a:t>
            </a:r>
            <a:r>
              <a:rPr lang="en-US" sz="1100" dirty="0">
                <a:solidFill>
                  <a:schemeClr val="accent3">
                    <a:lumMod val="25000"/>
                  </a:schemeClr>
                </a:solidFill>
                <a:latin typeface="Abadi" panose="020B0604020104020204" pitchFamily="34" charset="0"/>
              </a:rPr>
              <a:t> to determine the number of launches on each site</a:t>
            </a:r>
          </a:p>
          <a:p>
            <a:pPr lvl="1"/>
            <a:r>
              <a:rPr lang="en-US" sz="1400" dirty="0">
                <a:solidFill>
                  <a:schemeClr val="accent3">
                    <a:lumMod val="25000"/>
                  </a:schemeClr>
                </a:solidFill>
                <a:latin typeface="Abadi" panose="020B0604020104020204" pitchFamily="34" charset="0"/>
              </a:rPr>
              <a:t>Calculating the number and occurrence of each orbit</a:t>
            </a:r>
          </a:p>
          <a:p>
            <a:pPr lvl="2"/>
            <a:r>
              <a:rPr lang="en-US" sz="1100" dirty="0">
                <a:solidFill>
                  <a:schemeClr val="accent3">
                    <a:lumMod val="25000"/>
                  </a:schemeClr>
                </a:solidFill>
                <a:latin typeface="Abadi" panose="020B0604020104020204" pitchFamily="34" charset="0"/>
              </a:rPr>
              <a:t>Used the method .</a:t>
            </a:r>
            <a:r>
              <a:rPr lang="en-US" sz="1100" dirty="0" err="1">
                <a:solidFill>
                  <a:schemeClr val="accent3">
                    <a:lumMod val="25000"/>
                  </a:schemeClr>
                </a:solidFill>
                <a:latin typeface="Abadi" panose="020B0604020104020204" pitchFamily="34" charset="0"/>
              </a:rPr>
              <a:t>value_counts</a:t>
            </a:r>
            <a:r>
              <a:rPr lang="en-US" sz="1100" dirty="0">
                <a:solidFill>
                  <a:schemeClr val="accent3">
                    <a:lumMod val="25000"/>
                  </a:schemeClr>
                </a:solidFill>
                <a:latin typeface="Abadi" panose="020B0604020104020204" pitchFamily="34" charset="0"/>
              </a:rPr>
              <a:t>() to determine the number and occurrence of each orbit in the column Orbit</a:t>
            </a:r>
          </a:p>
          <a:p>
            <a:pPr lvl="1"/>
            <a:r>
              <a:rPr lang="en-US" sz="1400" dirty="0">
                <a:solidFill>
                  <a:schemeClr val="accent3">
                    <a:lumMod val="25000"/>
                  </a:schemeClr>
                </a:solidFill>
                <a:latin typeface="Abadi" panose="020B0604020104020204" pitchFamily="34" charset="0"/>
              </a:rPr>
              <a:t>Calculating the number and occurrence of mission outcome per orbit type</a:t>
            </a:r>
          </a:p>
          <a:p>
            <a:pPr lvl="2"/>
            <a:r>
              <a:rPr lang="en-US" sz="1100" dirty="0">
                <a:solidFill>
                  <a:schemeClr val="accent3">
                    <a:lumMod val="25000"/>
                  </a:schemeClr>
                </a:solidFill>
                <a:latin typeface="Abadi" panose="020B0604020104020204" pitchFamily="34" charset="0"/>
              </a:rPr>
              <a:t>Used the method .</a:t>
            </a:r>
            <a:r>
              <a:rPr lang="en-US" sz="1100" dirty="0" err="1">
                <a:solidFill>
                  <a:schemeClr val="accent3">
                    <a:lumMod val="25000"/>
                  </a:schemeClr>
                </a:solidFill>
                <a:latin typeface="Abadi" panose="020B0604020104020204" pitchFamily="34" charset="0"/>
              </a:rPr>
              <a:t>value_counts</a:t>
            </a:r>
            <a:r>
              <a:rPr lang="en-US" sz="1100" dirty="0">
                <a:solidFill>
                  <a:schemeClr val="accent3">
                    <a:lumMod val="25000"/>
                  </a:schemeClr>
                </a:solidFill>
                <a:latin typeface="Abadi" panose="020B0604020104020204" pitchFamily="34" charset="0"/>
              </a:rPr>
              <a:t>() on the column Outcome to determine the number of </a:t>
            </a:r>
            <a:r>
              <a:rPr lang="en-US" sz="1100" dirty="0" err="1">
                <a:solidFill>
                  <a:schemeClr val="accent3">
                    <a:lumMod val="25000"/>
                  </a:schemeClr>
                </a:solidFill>
                <a:latin typeface="Abadi" panose="020B0604020104020204" pitchFamily="34" charset="0"/>
              </a:rPr>
              <a:t>landing_outcomes</a:t>
            </a:r>
            <a:r>
              <a:rPr lang="en-US" sz="1100" dirty="0">
                <a:solidFill>
                  <a:schemeClr val="accent3">
                    <a:lumMod val="25000"/>
                  </a:schemeClr>
                </a:solidFill>
                <a:latin typeface="Abadi" panose="020B0604020104020204" pitchFamily="34" charset="0"/>
              </a:rPr>
              <a:t>. Then assign it to a variable </a:t>
            </a:r>
            <a:r>
              <a:rPr lang="en-US" sz="1100" dirty="0" err="1">
                <a:solidFill>
                  <a:schemeClr val="accent3">
                    <a:lumMod val="25000"/>
                  </a:schemeClr>
                </a:solidFill>
                <a:latin typeface="Abadi" panose="020B0604020104020204" pitchFamily="34" charset="0"/>
              </a:rPr>
              <a:t>landing_outcomes</a:t>
            </a:r>
            <a:r>
              <a:rPr lang="en-US" sz="1100" dirty="0">
                <a:solidFill>
                  <a:schemeClr val="accent3">
                    <a:lumMod val="25000"/>
                  </a:schemeClr>
                </a:solidFill>
                <a:latin typeface="Abadi" panose="020B0604020104020204" pitchFamily="34" charset="0"/>
              </a:rPr>
              <a:t>.</a:t>
            </a:r>
          </a:p>
          <a:p>
            <a:pPr lvl="2"/>
            <a:r>
              <a:rPr lang="en-US" sz="1100" dirty="0">
                <a:solidFill>
                  <a:schemeClr val="accent3">
                    <a:lumMod val="25000"/>
                  </a:schemeClr>
                </a:solidFill>
                <a:latin typeface="Abadi" panose="020B0604020104020204" pitchFamily="34" charset="0"/>
              </a:rPr>
              <a:t>Created a set of unsuccessful outcomes called </a:t>
            </a:r>
            <a:r>
              <a:rPr lang="en-US" sz="1100" dirty="0" err="1">
                <a:solidFill>
                  <a:schemeClr val="accent3">
                    <a:lumMod val="25000"/>
                  </a:schemeClr>
                </a:solidFill>
                <a:latin typeface="Abadi" panose="020B0604020104020204" pitchFamily="34" charset="0"/>
              </a:rPr>
              <a:t>bad_outcomes</a:t>
            </a:r>
            <a:endParaRPr lang="en-US" sz="1100" dirty="0">
              <a:solidFill>
                <a:schemeClr val="accent3">
                  <a:lumMod val="25000"/>
                </a:schemeClr>
              </a:solidFill>
              <a:latin typeface="Abadi" panose="020B0604020104020204" pitchFamily="34" charset="0"/>
            </a:endParaRPr>
          </a:p>
          <a:p>
            <a:pPr lvl="1"/>
            <a:r>
              <a:rPr lang="en-US" sz="1400" dirty="0">
                <a:solidFill>
                  <a:schemeClr val="accent3">
                    <a:lumMod val="25000"/>
                  </a:schemeClr>
                </a:solidFill>
                <a:latin typeface="Abadi" panose="020B0604020104020204" pitchFamily="34" charset="0"/>
              </a:rPr>
              <a:t>Creating a landing outcome label from Outcome column</a:t>
            </a:r>
          </a:p>
          <a:p>
            <a:pPr lvl="2"/>
            <a:r>
              <a:rPr lang="en-US" sz="1100" dirty="0">
                <a:solidFill>
                  <a:schemeClr val="accent3">
                    <a:lumMod val="25000"/>
                  </a:schemeClr>
                </a:solidFill>
                <a:latin typeface="Abadi" panose="020B0604020104020204" pitchFamily="34" charset="0"/>
              </a:rPr>
              <a:t>Using the Outcome, created a list where the element is zero if the corresponding row in Outcome is in the set bad outcome; otherwise, it's one. Then assigned it to the variable </a:t>
            </a:r>
            <a:r>
              <a:rPr lang="en-US" sz="1100" dirty="0" err="1">
                <a:solidFill>
                  <a:schemeClr val="accent3">
                    <a:lumMod val="25000"/>
                  </a:schemeClr>
                </a:solidFill>
                <a:latin typeface="Abadi" panose="020B0604020104020204" pitchFamily="34" charset="0"/>
              </a:rPr>
              <a:t>landing_class</a:t>
            </a:r>
            <a:r>
              <a:rPr lang="en-US" sz="1100" dirty="0">
                <a:solidFill>
                  <a:schemeClr val="accent3">
                    <a:lumMod val="25000"/>
                  </a:schemeClr>
                </a:solidFill>
                <a:latin typeface="Abadi" panose="020B0604020104020204" pitchFamily="34" charset="0"/>
              </a:rPr>
              <a:t>.</a:t>
            </a:r>
          </a:p>
          <a:p>
            <a:pPr lvl="2"/>
            <a:r>
              <a:rPr lang="en-US" sz="1100" dirty="0">
                <a:solidFill>
                  <a:schemeClr val="accent3">
                    <a:lumMod val="25000"/>
                  </a:schemeClr>
                </a:solidFill>
                <a:latin typeface="Abadi" panose="020B0604020104020204" pitchFamily="34" charset="0"/>
              </a:rPr>
              <a:t>Used variable to create classification variable ‘Class’, representing the outcome of each launch. 0 is a failed landing, 1 is a successful landing.</a:t>
            </a:r>
          </a:p>
          <a:p>
            <a:pPr lvl="2"/>
            <a:r>
              <a:rPr lang="en-US" sz="1100" dirty="0">
                <a:solidFill>
                  <a:schemeClr val="accent3">
                    <a:lumMod val="25000"/>
                  </a:schemeClr>
                </a:solidFill>
                <a:latin typeface="Abadi" panose="020B0604020104020204" pitchFamily="34" charset="0"/>
              </a:rPr>
              <a:t>From this you used .mean() to see the success rate.</a:t>
            </a:r>
            <a:endParaRPr lang="en-US" sz="2800" dirty="0"/>
          </a:p>
          <a:p>
            <a:pPr marL="0" indent="0">
              <a:buNone/>
            </a:pPr>
            <a:endParaRPr lang="en-US" sz="4000" dirty="0"/>
          </a:p>
          <a:p>
            <a:pPr marL="0" indent="0">
              <a:buNone/>
            </a:pPr>
            <a:r>
              <a:rPr lang="en-US" sz="1400" dirty="0" err="1"/>
              <a:t>Github</a:t>
            </a:r>
            <a:r>
              <a:rPr lang="en-US" sz="1400" dirty="0"/>
              <a:t> URL: </a:t>
            </a:r>
          </a:p>
          <a:p>
            <a:endParaRPr lang="en-US" sz="4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AAC66733-FC4A-11BE-AE12-A828B410A5E8}"/>
              </a:ext>
            </a:extLst>
          </p:cNvPr>
          <p:cNvGraphicFramePr/>
          <p:nvPr>
            <p:extLst>
              <p:ext uri="{D42A27DB-BD31-4B8C-83A1-F6EECF244321}">
                <p14:modId xmlns:p14="http://schemas.microsoft.com/office/powerpoint/2010/main" val="472966391"/>
              </p:ext>
            </p:extLst>
          </p:nvPr>
        </p:nvGraphicFramePr>
        <p:xfrm>
          <a:off x="7175500" y="1492603"/>
          <a:ext cx="4697944" cy="45329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3110" y="1482724"/>
            <a:ext cx="11284862" cy="5146675"/>
          </a:xfrm>
          <a:prstGeom prst="rect">
            <a:avLst/>
          </a:prstGeom>
        </p:spPr>
        <p:txBody>
          <a:bodyPr lIns="91440" tIns="45720" rIns="91440" bIns="45720" anchor="t"/>
          <a:lstStyle/>
          <a:p>
            <a:pPr marL="0" indent="0">
              <a:lnSpc>
                <a:spcPct val="100000"/>
              </a:lnSpc>
              <a:spcBef>
                <a:spcPts val="800"/>
              </a:spcBef>
              <a:buNone/>
            </a:pPr>
            <a:r>
              <a:rPr lang="en-US" sz="2000" dirty="0">
                <a:solidFill>
                  <a:schemeClr val="accent3">
                    <a:lumMod val="25000"/>
                  </a:schemeClr>
                </a:solidFill>
                <a:latin typeface="Abadi"/>
              </a:rPr>
              <a:t>Tests were done to explore the data and understand how each variable affects the success rate.</a:t>
            </a:r>
          </a:p>
          <a:p>
            <a:pPr lvl="1">
              <a:lnSpc>
                <a:spcPct val="100000"/>
              </a:lnSpc>
              <a:spcBef>
                <a:spcPts val="1400"/>
              </a:spcBef>
            </a:pPr>
            <a:r>
              <a:rPr lang="en-US" sz="1800" dirty="0">
                <a:solidFill>
                  <a:schemeClr val="accent3">
                    <a:lumMod val="25000"/>
                  </a:schemeClr>
                </a:solidFill>
                <a:latin typeface="Abadi"/>
              </a:rPr>
              <a:t>Scatter Point Chart (</a:t>
            </a:r>
            <a:r>
              <a:rPr lang="en-US" sz="1800" dirty="0" err="1">
                <a:solidFill>
                  <a:schemeClr val="accent3">
                    <a:lumMod val="25000"/>
                  </a:schemeClr>
                </a:solidFill>
                <a:latin typeface="Abadi"/>
              </a:rPr>
              <a:t>Catplot</a:t>
            </a:r>
            <a:r>
              <a:rPr lang="en-US" sz="1800" dirty="0">
                <a:solidFill>
                  <a:schemeClr val="accent3">
                    <a:lumMod val="25000"/>
                  </a:schemeClr>
                </a:solidFill>
                <a:latin typeface="Abadi"/>
              </a:rPr>
              <a:t>) - Best for understanding variability between data points</a:t>
            </a:r>
          </a:p>
          <a:p>
            <a:pPr lvl="2">
              <a:lnSpc>
                <a:spcPct val="100000"/>
              </a:lnSpc>
              <a:spcBef>
                <a:spcPts val="1400"/>
              </a:spcBef>
            </a:pPr>
            <a:r>
              <a:rPr lang="en-US" sz="1400" dirty="0">
                <a:solidFill>
                  <a:schemeClr val="accent3">
                    <a:lumMod val="25000"/>
                  </a:schemeClr>
                </a:solidFill>
                <a:latin typeface="Abadi"/>
              </a:rPr>
              <a:t>Flight Number and Launch Sites</a:t>
            </a:r>
          </a:p>
          <a:p>
            <a:pPr lvl="2">
              <a:lnSpc>
                <a:spcPct val="100000"/>
              </a:lnSpc>
              <a:spcBef>
                <a:spcPts val="1400"/>
              </a:spcBef>
            </a:pPr>
            <a:r>
              <a:rPr lang="en-US" sz="1400" dirty="0">
                <a:solidFill>
                  <a:schemeClr val="accent3">
                    <a:lumMod val="25000"/>
                  </a:schemeClr>
                </a:solidFill>
                <a:latin typeface="Abadi"/>
              </a:rPr>
              <a:t>Payload and Launch Site</a:t>
            </a:r>
          </a:p>
          <a:p>
            <a:pPr lvl="2">
              <a:lnSpc>
                <a:spcPct val="100000"/>
              </a:lnSpc>
              <a:spcBef>
                <a:spcPts val="1400"/>
              </a:spcBef>
            </a:pPr>
            <a:r>
              <a:rPr lang="en-US" sz="1400" dirty="0">
                <a:solidFill>
                  <a:schemeClr val="accent3">
                    <a:lumMod val="25000"/>
                  </a:schemeClr>
                </a:solidFill>
                <a:latin typeface="Abadi"/>
              </a:rPr>
              <a:t>Flight Number and Orbit type</a:t>
            </a:r>
          </a:p>
          <a:p>
            <a:pPr lvl="2">
              <a:lnSpc>
                <a:spcPct val="100000"/>
              </a:lnSpc>
              <a:spcBef>
                <a:spcPts val="1400"/>
              </a:spcBef>
            </a:pPr>
            <a:r>
              <a:rPr lang="en-US" sz="1400" dirty="0">
                <a:solidFill>
                  <a:schemeClr val="accent3">
                    <a:lumMod val="25000"/>
                  </a:schemeClr>
                </a:solidFill>
                <a:latin typeface="Abadi"/>
              </a:rPr>
              <a:t>Payload and Orbit type</a:t>
            </a:r>
          </a:p>
          <a:p>
            <a:pPr lvl="1">
              <a:lnSpc>
                <a:spcPct val="100000"/>
              </a:lnSpc>
              <a:spcBef>
                <a:spcPts val="1400"/>
              </a:spcBef>
            </a:pPr>
            <a:r>
              <a:rPr lang="en-US" sz="1800" dirty="0">
                <a:solidFill>
                  <a:schemeClr val="accent3">
                    <a:lumMod val="25000"/>
                  </a:schemeClr>
                </a:solidFill>
                <a:latin typeface="Abadi"/>
              </a:rPr>
              <a:t>Bar Chart – Best for visualizing summarized data values</a:t>
            </a:r>
          </a:p>
          <a:p>
            <a:pPr lvl="2">
              <a:lnSpc>
                <a:spcPct val="100000"/>
              </a:lnSpc>
              <a:spcBef>
                <a:spcPts val="1400"/>
              </a:spcBef>
            </a:pPr>
            <a:r>
              <a:rPr lang="en-US" sz="1400" dirty="0">
                <a:solidFill>
                  <a:schemeClr val="accent3">
                    <a:lumMod val="25000"/>
                  </a:schemeClr>
                </a:solidFill>
                <a:latin typeface="Abadi"/>
              </a:rPr>
              <a:t>Success Rate of Each Orbit Type</a:t>
            </a:r>
          </a:p>
          <a:p>
            <a:pPr lvl="1">
              <a:lnSpc>
                <a:spcPct val="100000"/>
              </a:lnSpc>
              <a:spcBef>
                <a:spcPts val="1400"/>
              </a:spcBef>
            </a:pPr>
            <a:r>
              <a:rPr lang="en-US" sz="1800" dirty="0">
                <a:solidFill>
                  <a:schemeClr val="accent3">
                    <a:lumMod val="25000"/>
                  </a:schemeClr>
                </a:solidFill>
                <a:latin typeface="Abadi"/>
              </a:rPr>
              <a:t>Line Chart – Best for visualizing trends over time</a:t>
            </a:r>
          </a:p>
          <a:p>
            <a:pPr lvl="2">
              <a:lnSpc>
                <a:spcPct val="100000"/>
              </a:lnSpc>
              <a:spcBef>
                <a:spcPts val="1400"/>
              </a:spcBef>
            </a:pPr>
            <a:r>
              <a:rPr lang="en-US" sz="1400" dirty="0">
                <a:solidFill>
                  <a:schemeClr val="accent3">
                    <a:lumMod val="25000"/>
                  </a:schemeClr>
                </a:solidFill>
                <a:latin typeface="Abadi"/>
              </a:rPr>
              <a:t>Visualized the Launch Success yearly trend</a:t>
            </a:r>
          </a:p>
          <a:p>
            <a:pPr marL="457200" lvl="1" indent="0">
              <a:lnSpc>
                <a:spcPct val="100000"/>
              </a:lnSpc>
              <a:spcBef>
                <a:spcPts val="1400"/>
              </a:spcBef>
              <a:buNone/>
            </a:pPr>
            <a:endParaRPr lang="en-US" sz="1800" dirty="0">
              <a:solidFill>
                <a:schemeClr val="accent3">
                  <a:lumMod val="25000"/>
                </a:schemeClr>
              </a:solidFill>
              <a:latin typeface="Abadi"/>
            </a:endParaRPr>
          </a:p>
          <a:p>
            <a:pPr marL="457200" lvl="1" indent="0">
              <a:lnSpc>
                <a:spcPct val="100000"/>
              </a:lnSpc>
              <a:spcBef>
                <a:spcPts val="1400"/>
              </a:spcBef>
              <a:buNone/>
            </a:pPr>
            <a:r>
              <a:rPr lang="en-US" sz="1400" dirty="0" err="1">
                <a:solidFill>
                  <a:schemeClr val="accent3">
                    <a:lumMod val="25000"/>
                  </a:schemeClr>
                </a:solidFill>
                <a:latin typeface="Abadi"/>
              </a:rPr>
              <a:t>Github</a:t>
            </a:r>
            <a:r>
              <a:rPr lang="en-US" sz="1400" dirty="0">
                <a:solidFill>
                  <a:schemeClr val="accent3">
                    <a:lumMod val="25000"/>
                  </a:schemeClr>
                </a:solidFill>
                <a:latin typeface="Abadi"/>
              </a:rPr>
              <a:t> Link:</a:t>
            </a:r>
          </a:p>
          <a:p>
            <a:pPr lvl="2">
              <a:lnSpc>
                <a:spcPct val="100000"/>
              </a:lnSpc>
              <a:spcBef>
                <a:spcPts val="1400"/>
              </a:spcBef>
            </a:pPr>
            <a:endParaRPr lang="en-US" sz="1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186336" y="6319350"/>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38648" y="1871138"/>
            <a:ext cx="10178995" cy="4548657"/>
          </a:xfrm>
          <a:prstGeom prst="rect">
            <a:avLst/>
          </a:prstGeom>
        </p:spPr>
        <p:txBody>
          <a:bodyPr lIns="91440" tIns="45720" rIns="91440" bIns="45720" numCol="1" anchor="t"/>
          <a:lstStyle/>
          <a:p>
            <a:pPr marL="0" indent="0">
              <a:lnSpc>
                <a:spcPct val="100000"/>
              </a:lnSpc>
              <a:spcBef>
                <a:spcPts val="800"/>
              </a:spcBef>
              <a:buNone/>
            </a:pPr>
            <a:r>
              <a:rPr lang="en-US" sz="1800" dirty="0">
                <a:solidFill>
                  <a:schemeClr val="accent3">
                    <a:lumMod val="25000"/>
                  </a:schemeClr>
                </a:solidFill>
                <a:latin typeface="Abadi" panose="020B0604020104020204" pitchFamily="34" charset="0"/>
              </a:rPr>
              <a:t>SQL Queries and Operations Performed:</a:t>
            </a:r>
          </a:p>
          <a:p>
            <a:pPr marL="342900" indent="-342900">
              <a:lnSpc>
                <a:spcPct val="100000"/>
              </a:lnSpc>
              <a:spcBef>
                <a:spcPts val="800"/>
              </a:spcBef>
              <a:buFont typeface="+mj-lt"/>
              <a:buAutoNum type="arabicPeriod"/>
            </a:pPr>
            <a:r>
              <a:rPr lang="en-US" sz="1600" dirty="0">
                <a:solidFill>
                  <a:schemeClr val="accent3">
                    <a:lumMod val="25000"/>
                  </a:schemeClr>
                </a:solidFill>
                <a:latin typeface="Abadi" panose="020B0604020104020204" pitchFamily="34" charset="0"/>
              </a:rPr>
              <a:t>Displayed Unique launch sites in the space mission</a:t>
            </a:r>
          </a:p>
          <a:p>
            <a:pPr marL="342900" indent="-342900">
              <a:lnSpc>
                <a:spcPct val="100000"/>
              </a:lnSpc>
              <a:spcBef>
                <a:spcPts val="800"/>
              </a:spcBef>
              <a:buFont typeface="+mj-lt"/>
              <a:buAutoNum type="arabicPeriod"/>
            </a:pPr>
            <a:r>
              <a:rPr lang="en-US" sz="1600" dirty="0">
                <a:solidFill>
                  <a:schemeClr val="accent3">
                    <a:lumMod val="25000"/>
                  </a:schemeClr>
                </a:solidFill>
                <a:latin typeface="Abadi" panose="020B0604020104020204" pitchFamily="34" charset="0"/>
              </a:rPr>
              <a:t>Displayed 5 records where launch sites begin with the string ‘CCA’ </a:t>
            </a:r>
          </a:p>
          <a:p>
            <a:pPr marL="342900" indent="-342900">
              <a:lnSpc>
                <a:spcPct val="100000"/>
              </a:lnSpc>
              <a:spcBef>
                <a:spcPts val="800"/>
              </a:spcBef>
              <a:buFont typeface="+mj-lt"/>
              <a:buAutoNum type="arabicPeriod"/>
            </a:pPr>
            <a:r>
              <a:rPr lang="en-US" sz="1600" dirty="0">
                <a:solidFill>
                  <a:schemeClr val="accent3">
                    <a:lumMod val="25000"/>
                  </a:schemeClr>
                </a:solidFill>
                <a:latin typeface="Abadi" panose="020B0604020104020204" pitchFamily="34" charset="0"/>
              </a:rPr>
              <a:t>Displayed total payload mass carried by boosters launched by NASA (CRS)</a:t>
            </a:r>
          </a:p>
          <a:p>
            <a:pPr marL="342900" indent="-342900">
              <a:lnSpc>
                <a:spcPct val="100000"/>
              </a:lnSpc>
              <a:spcBef>
                <a:spcPts val="800"/>
              </a:spcBef>
              <a:buFont typeface="+mj-lt"/>
              <a:buAutoNum type="arabicPeriod"/>
            </a:pPr>
            <a:r>
              <a:rPr lang="en-US" sz="1600" dirty="0">
                <a:solidFill>
                  <a:schemeClr val="accent3">
                    <a:lumMod val="25000"/>
                  </a:schemeClr>
                </a:solidFill>
                <a:latin typeface="Abadi" panose="020B0604020104020204" pitchFamily="34" charset="0"/>
              </a:rPr>
              <a:t>Displayed average payload mass carried by booster version F9 v1.1</a:t>
            </a:r>
          </a:p>
          <a:p>
            <a:pPr marL="342900" indent="-342900">
              <a:lnSpc>
                <a:spcPct val="100000"/>
              </a:lnSpc>
              <a:spcBef>
                <a:spcPts val="800"/>
              </a:spcBef>
              <a:buFont typeface="+mj-lt"/>
              <a:buAutoNum type="arabicPeriod"/>
            </a:pPr>
            <a:r>
              <a:rPr lang="en-US" sz="1600" dirty="0">
                <a:solidFill>
                  <a:schemeClr val="accent3">
                    <a:lumMod val="25000"/>
                  </a:schemeClr>
                </a:solidFill>
                <a:latin typeface="Abadi" panose="020B0604020104020204" pitchFamily="34" charset="0"/>
              </a:rPr>
              <a:t>Listed the date when the first </a:t>
            </a:r>
            <a:r>
              <a:rPr lang="en-US" sz="1400" dirty="0">
                <a:solidFill>
                  <a:schemeClr val="accent3">
                    <a:lumMod val="25000"/>
                  </a:schemeClr>
                </a:solidFill>
                <a:latin typeface="Abadi" panose="020B0604020104020204" pitchFamily="34" charset="0"/>
              </a:rPr>
              <a:t>successful</a:t>
            </a:r>
            <a:r>
              <a:rPr lang="en-US" sz="1600" dirty="0">
                <a:solidFill>
                  <a:schemeClr val="accent3">
                    <a:lumMod val="25000"/>
                  </a:schemeClr>
                </a:solidFill>
                <a:latin typeface="Abadi" panose="020B0604020104020204" pitchFamily="34" charset="0"/>
              </a:rPr>
              <a:t> landing outcome in ground pad was achieved.</a:t>
            </a:r>
            <a:endParaRPr lang="en-US" sz="1600" dirty="0">
              <a:solidFill>
                <a:srgbClr val="A5A5A5">
                  <a:lumMod val="25000"/>
                </a:srgbClr>
              </a:solidFill>
              <a:latin typeface="Abadi" panose="020B0604020104020204" pitchFamily="34" charset="0"/>
            </a:endParaRPr>
          </a:p>
          <a:p>
            <a:pPr marL="342900" indent="-342900">
              <a:lnSpc>
                <a:spcPct val="100000"/>
              </a:lnSpc>
              <a:spcBef>
                <a:spcPts val="800"/>
              </a:spcBef>
              <a:buFont typeface="+mj-lt"/>
              <a:buAutoNum type="arabicPeriod"/>
            </a:pPr>
            <a:r>
              <a:rPr kumimoji="0" lang="en-US" sz="1600" u="none" strike="noStrike" kern="1200" cap="none" spc="0" normalizeH="0" baseline="0" noProof="0" dirty="0">
                <a:ln>
                  <a:noFill/>
                </a:ln>
                <a:solidFill>
                  <a:srgbClr val="A5A5A5">
                    <a:lumMod val="25000"/>
                  </a:srgbClr>
                </a:solidFill>
                <a:effectLst/>
                <a:uLnTx/>
                <a:uFillTx/>
                <a:latin typeface="Abadi" panose="020B0604020104020204" pitchFamily="34" charset="0"/>
              </a:rPr>
              <a:t>Listed names of boosters which have success in drone ship and have payload mass greater than 4000 but less than 6000</a:t>
            </a:r>
            <a:endParaRPr lang="en-US" sz="1600" dirty="0">
              <a:solidFill>
                <a:srgbClr val="A5A5A5">
                  <a:lumMod val="25000"/>
                </a:srgbClr>
              </a:solidFill>
              <a:latin typeface="Abadi" panose="020B0604020104020204" pitchFamily="34" charset="0"/>
            </a:endParaRPr>
          </a:p>
          <a:p>
            <a:pPr marL="342900" indent="-342900">
              <a:lnSpc>
                <a:spcPct val="100000"/>
              </a:lnSpc>
              <a:spcBef>
                <a:spcPts val="800"/>
              </a:spcBef>
              <a:buFont typeface="+mj-lt"/>
              <a:buAutoNum type="arabicPeriod"/>
            </a:pPr>
            <a:r>
              <a:rPr kumimoji="0" lang="en-US" sz="1600" u="none" strike="noStrike" kern="1200" cap="none" spc="0" normalizeH="0" baseline="0" noProof="0" dirty="0">
                <a:ln>
                  <a:noFill/>
                </a:ln>
                <a:solidFill>
                  <a:srgbClr val="A5A5A5">
                    <a:lumMod val="25000"/>
                  </a:srgbClr>
                </a:solidFill>
                <a:effectLst/>
                <a:uLnTx/>
                <a:uFillTx/>
                <a:latin typeface="Abadi" panose="020B0604020104020204" pitchFamily="34" charset="0"/>
              </a:rPr>
              <a:t>Listed total number of successful and failure mission outcomes</a:t>
            </a:r>
          </a:p>
          <a:p>
            <a:pPr marL="342900" indent="-342900">
              <a:spcBef>
                <a:spcPts val="800"/>
              </a:spcBef>
              <a:buFont typeface="+mj-lt"/>
              <a:buAutoNum type="arabicPeriod"/>
              <a:defRPr/>
            </a:pPr>
            <a:r>
              <a:rPr kumimoji="0" lang="en-US" sz="1600" u="none" strike="noStrike" kern="1200" cap="none" spc="0" normalizeH="0" baseline="0" noProof="0" dirty="0">
                <a:ln>
                  <a:noFill/>
                </a:ln>
                <a:solidFill>
                  <a:srgbClr val="A5A5A5">
                    <a:lumMod val="25000"/>
                  </a:srgbClr>
                </a:solidFill>
                <a:effectLst/>
                <a:uLnTx/>
                <a:uFillTx/>
                <a:latin typeface="Abadi" panose="020B0604020104020204" pitchFamily="34" charset="0"/>
              </a:rPr>
              <a:t>Listed the names of the </a:t>
            </a:r>
            <a:r>
              <a:rPr kumimoji="0" lang="en-US" sz="1600" u="none" strike="noStrike" kern="1200" cap="none" spc="0" normalizeH="0" baseline="0" noProof="0" dirty="0" err="1">
                <a:ln>
                  <a:noFill/>
                </a:ln>
                <a:solidFill>
                  <a:srgbClr val="A5A5A5">
                    <a:lumMod val="25000"/>
                  </a:srgbClr>
                </a:solidFill>
                <a:effectLst/>
                <a:uLnTx/>
                <a:uFillTx/>
                <a:latin typeface="Abadi" panose="020B0604020104020204" pitchFamily="34" charset="0"/>
              </a:rPr>
              <a:t>booster_versions</a:t>
            </a:r>
            <a:r>
              <a:rPr kumimoji="0" lang="en-US" sz="1600" u="none" strike="noStrike" kern="1200" cap="none" spc="0" normalizeH="0" baseline="0" noProof="0" dirty="0">
                <a:ln>
                  <a:noFill/>
                </a:ln>
                <a:solidFill>
                  <a:srgbClr val="A5A5A5">
                    <a:lumMod val="25000"/>
                  </a:srgbClr>
                </a:solidFill>
                <a:effectLst/>
                <a:uLnTx/>
                <a:uFillTx/>
                <a:latin typeface="Abadi" panose="020B0604020104020204" pitchFamily="34" charset="0"/>
              </a:rPr>
              <a:t> which have carried the maximum payload mass. Used a subquery.</a:t>
            </a:r>
          </a:p>
          <a:p>
            <a:pPr marL="342900" indent="-342900">
              <a:spcBef>
                <a:spcPts val="800"/>
              </a:spcBef>
              <a:buFont typeface="+mj-lt"/>
              <a:buAutoNum type="arabicPeriod"/>
              <a:defRPr/>
            </a:pPr>
            <a:r>
              <a:rPr kumimoji="0" lang="en-US" sz="1600" u="none" strike="noStrike" kern="1200" cap="none" spc="0" normalizeH="0" baseline="0" noProof="0" dirty="0">
                <a:ln>
                  <a:noFill/>
                </a:ln>
                <a:solidFill>
                  <a:srgbClr val="A5A5A5">
                    <a:lumMod val="25000"/>
                  </a:srgbClr>
                </a:solidFill>
                <a:effectLst/>
                <a:uLnTx/>
                <a:uFillTx/>
                <a:latin typeface="Abadi" panose="020B0604020104020204" pitchFamily="34" charset="0"/>
              </a:rPr>
              <a:t>Listed the records which will display the month names, failure </a:t>
            </a:r>
            <a:r>
              <a:rPr kumimoji="0" lang="en-US" sz="1600" u="none" strike="noStrike" kern="1200" cap="none" spc="0" normalizeH="0" baseline="0" noProof="0" dirty="0" err="1">
                <a:ln>
                  <a:noFill/>
                </a:ln>
                <a:solidFill>
                  <a:srgbClr val="A5A5A5">
                    <a:lumMod val="25000"/>
                  </a:srgbClr>
                </a:solidFill>
                <a:effectLst/>
                <a:uLnTx/>
                <a:uFillTx/>
                <a:latin typeface="Abadi" panose="020B0604020104020204" pitchFamily="34" charset="0"/>
              </a:rPr>
              <a:t>landing_outcomes</a:t>
            </a:r>
            <a:r>
              <a:rPr kumimoji="0" lang="en-US" sz="1600" u="none" strike="noStrike" kern="1200" cap="none" spc="0" normalizeH="0" baseline="0" noProof="0" dirty="0">
                <a:ln>
                  <a:noFill/>
                </a:ln>
                <a:solidFill>
                  <a:srgbClr val="A5A5A5">
                    <a:lumMod val="25000"/>
                  </a:srgbClr>
                </a:solidFill>
                <a:effectLst/>
                <a:uLnTx/>
                <a:uFillTx/>
                <a:latin typeface="Abadi" panose="020B0604020104020204" pitchFamily="34" charset="0"/>
              </a:rPr>
              <a:t> in drone ship, </a:t>
            </a:r>
            <a:r>
              <a:rPr kumimoji="0" lang="en-US" sz="1600" u="none" strike="noStrike" kern="1200" cap="none" spc="0" normalizeH="0" baseline="0" noProof="0" dirty="0" err="1">
                <a:ln>
                  <a:noFill/>
                </a:ln>
                <a:solidFill>
                  <a:srgbClr val="A5A5A5">
                    <a:lumMod val="25000"/>
                  </a:srgbClr>
                </a:solidFill>
                <a:effectLst/>
                <a:uLnTx/>
                <a:uFillTx/>
                <a:latin typeface="Abadi" panose="020B0604020104020204" pitchFamily="34" charset="0"/>
              </a:rPr>
              <a:t>vbooster</a:t>
            </a:r>
            <a:r>
              <a:rPr kumimoji="0" lang="en-US" sz="1600" u="none" strike="noStrike" kern="1200" cap="none" spc="0" normalizeH="0" baseline="0" noProof="0" dirty="0">
                <a:ln>
                  <a:noFill/>
                </a:ln>
                <a:solidFill>
                  <a:srgbClr val="A5A5A5">
                    <a:lumMod val="25000"/>
                  </a:srgbClr>
                </a:solidFill>
                <a:effectLst/>
                <a:uLnTx/>
                <a:uFillTx/>
                <a:latin typeface="Abadi" panose="020B0604020104020204" pitchFamily="34" charset="0"/>
              </a:rPr>
              <a:t> versions, and </a:t>
            </a:r>
            <a:r>
              <a:rPr kumimoji="0" lang="en-US" sz="1600" u="none" strike="noStrike" kern="1200" cap="none" spc="0" normalizeH="0" baseline="0" noProof="0" dirty="0" err="1">
                <a:ln>
                  <a:noFill/>
                </a:ln>
                <a:solidFill>
                  <a:srgbClr val="A5A5A5">
                    <a:lumMod val="25000"/>
                  </a:srgbClr>
                </a:solidFill>
                <a:effectLst/>
                <a:uLnTx/>
                <a:uFillTx/>
                <a:latin typeface="Abadi" panose="020B0604020104020204" pitchFamily="34" charset="0"/>
              </a:rPr>
              <a:t>launch_site</a:t>
            </a:r>
            <a:r>
              <a:rPr kumimoji="0" lang="en-US" sz="1600" u="none" strike="noStrike" kern="1200" cap="none" spc="0" normalizeH="0" baseline="0" noProof="0" dirty="0">
                <a:ln>
                  <a:noFill/>
                </a:ln>
                <a:solidFill>
                  <a:srgbClr val="A5A5A5">
                    <a:lumMod val="25000"/>
                  </a:srgbClr>
                </a:solidFill>
                <a:effectLst/>
                <a:uLnTx/>
                <a:uFillTx/>
                <a:latin typeface="Abadi" panose="020B0604020104020204" pitchFamily="34" charset="0"/>
              </a:rPr>
              <a:t> for the months in the year 2015.</a:t>
            </a:r>
          </a:p>
          <a:p>
            <a:pPr marL="342900" indent="-342900">
              <a:spcBef>
                <a:spcPts val="800"/>
              </a:spcBef>
              <a:buFont typeface="+mj-lt"/>
              <a:buAutoNum type="arabicPeriod"/>
              <a:defRPr/>
            </a:pPr>
            <a:r>
              <a:rPr kumimoji="0" lang="en-US" sz="1600" u="none" strike="noStrike" kern="1200" cap="none" spc="0" normalizeH="0" baseline="0" noProof="0" dirty="0">
                <a:ln>
                  <a:noFill/>
                </a:ln>
                <a:solidFill>
                  <a:srgbClr val="A5A5A5">
                    <a:lumMod val="25000"/>
                  </a:srgbClr>
                </a:solidFill>
                <a:effectLst/>
                <a:uLnTx/>
                <a:uFillTx/>
                <a:latin typeface="Abadi" panose="020B0604020104020204" pitchFamily="34" charset="0"/>
              </a:rPr>
              <a:t>Ranked the count of successful </a:t>
            </a:r>
            <a:r>
              <a:rPr kumimoji="0" lang="en-US" sz="1600" u="none" strike="noStrike" kern="1200" cap="none" spc="0" normalizeH="0" baseline="0" noProof="0" dirty="0" err="1">
                <a:ln>
                  <a:noFill/>
                </a:ln>
                <a:solidFill>
                  <a:srgbClr val="A5A5A5">
                    <a:lumMod val="25000"/>
                  </a:srgbClr>
                </a:solidFill>
                <a:effectLst/>
                <a:uLnTx/>
                <a:uFillTx/>
                <a:latin typeface="Abadi" panose="020B0604020104020204" pitchFamily="34" charset="0"/>
              </a:rPr>
              <a:t>landing_outcomes</a:t>
            </a:r>
            <a:r>
              <a:rPr kumimoji="0" lang="en-US" sz="1600" u="none" strike="noStrike" kern="1200" cap="none" spc="0" normalizeH="0" baseline="0" noProof="0" dirty="0">
                <a:ln>
                  <a:noFill/>
                </a:ln>
                <a:solidFill>
                  <a:srgbClr val="A5A5A5">
                    <a:lumMod val="25000"/>
                  </a:srgbClr>
                </a:solidFill>
                <a:effectLst/>
                <a:uLnTx/>
                <a:uFillTx/>
                <a:latin typeface="Abadi" panose="020B0604020104020204" pitchFamily="34" charset="0"/>
              </a:rPr>
              <a:t> between the date 04-06-2010 and 20-03-2017 in descending order</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857EEEAC-D068-E237-51CC-7260D6828331}"/>
              </a:ext>
            </a:extLst>
          </p:cNvPr>
          <p:cNvSpPr txBox="1"/>
          <p:nvPr/>
        </p:nvSpPr>
        <p:spPr>
          <a:xfrm>
            <a:off x="340782" y="6355266"/>
            <a:ext cx="9409274" cy="369332"/>
          </a:xfrm>
          <a:prstGeom prst="rect">
            <a:avLst/>
          </a:prstGeom>
          <a:noFill/>
        </p:spPr>
        <p:txBody>
          <a:bodyPr wrap="square" rtlCol="0">
            <a:spAutoFit/>
          </a:bodyPr>
          <a:lstStyle/>
          <a:p>
            <a:r>
              <a:rPr lang="en-US" dirty="0" err="1"/>
              <a:t>Github</a:t>
            </a:r>
            <a:r>
              <a:rPr lang="en-US" dirty="0"/>
              <a:t> URL: </a:t>
            </a:r>
          </a:p>
        </p:txBody>
      </p:sp>
      <p:sp>
        <p:nvSpPr>
          <p:cNvPr id="2" name="TextBox 1">
            <a:extLst>
              <a:ext uri="{FF2B5EF4-FFF2-40B4-BE49-F238E27FC236}">
                <a16:creationId xmlns:a16="http://schemas.microsoft.com/office/drawing/2014/main" id="{2F2AA500-C433-A40E-5888-188819B7AD12}"/>
              </a:ext>
            </a:extLst>
          </p:cNvPr>
          <p:cNvSpPr txBox="1"/>
          <p:nvPr/>
        </p:nvSpPr>
        <p:spPr>
          <a:xfrm>
            <a:off x="932806" y="1404618"/>
            <a:ext cx="10326387" cy="923330"/>
          </a:xfrm>
          <a:prstGeom prst="rect">
            <a:avLst/>
          </a:prstGeom>
          <a:noFill/>
        </p:spPr>
        <p:txBody>
          <a:bodyPr wrap="square" rtlCol="0">
            <a:spAutoFit/>
          </a:bodyPr>
          <a:lstStyle/>
          <a:p>
            <a:r>
              <a:rPr lang="en-US" dirty="0">
                <a:latin typeface="Abadi" panose="020B0604020104020204" pitchFamily="34" charset="0"/>
              </a:rPr>
              <a:t>Exploratory Data Analysis was done using SQL to gain a better understanding of the dataset.</a:t>
            </a:r>
          </a:p>
          <a:p>
            <a:r>
              <a:rPr lang="en-US" dirty="0">
                <a:latin typeface="Abadi" panose="020B0604020104020204" pitchFamily="34" charset="0"/>
              </a:rPr>
              <a:t>  </a:t>
            </a:r>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8136" y="1380966"/>
            <a:ext cx="11434763" cy="5334159"/>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 &amp; What was put onto a Map?</a:t>
            </a:r>
          </a:p>
          <a:p>
            <a:pPr lvl="1">
              <a:lnSpc>
                <a:spcPct val="100000"/>
              </a:lnSpc>
              <a:spcBef>
                <a:spcPts val="1400"/>
              </a:spcBef>
            </a:pPr>
            <a:r>
              <a:rPr lang="en-US" sz="1800" dirty="0">
                <a:solidFill>
                  <a:schemeClr val="accent3">
                    <a:lumMod val="25000"/>
                  </a:schemeClr>
                </a:solidFill>
                <a:latin typeface="Abadi" panose="020B0604020104020204" pitchFamily="34" charset="0"/>
              </a:rPr>
              <a:t>Marked all Launch Sites on a map. </a:t>
            </a:r>
          </a:p>
          <a:p>
            <a:pPr lvl="2">
              <a:lnSpc>
                <a:spcPct val="100000"/>
              </a:lnSpc>
              <a:spcBef>
                <a:spcPts val="1400"/>
              </a:spcBef>
            </a:pPr>
            <a:r>
              <a:rPr lang="en-US" sz="1400" dirty="0">
                <a:solidFill>
                  <a:schemeClr val="accent3">
                    <a:lumMod val="25000"/>
                  </a:schemeClr>
                </a:solidFill>
                <a:latin typeface="Abadi" panose="020B0604020104020204" pitchFamily="34" charset="0"/>
              </a:rPr>
              <a:t>Added a </a:t>
            </a:r>
            <a:r>
              <a:rPr lang="en-US" sz="1400" dirty="0" err="1">
                <a:solidFill>
                  <a:schemeClr val="accent3">
                    <a:lumMod val="25000"/>
                  </a:schemeClr>
                </a:solidFill>
                <a:latin typeface="Abadi" panose="020B0604020104020204" pitchFamily="34" charset="0"/>
              </a:rPr>
              <a:t>folium.Circle</a:t>
            </a:r>
            <a:r>
              <a:rPr lang="en-US" sz="1400" dirty="0">
                <a:solidFill>
                  <a:schemeClr val="accent3">
                    <a:lumMod val="25000"/>
                  </a:schemeClr>
                </a:solidFill>
                <a:latin typeface="Abadi" panose="020B0604020104020204" pitchFamily="34" charset="0"/>
              </a:rPr>
              <a:t> and </a:t>
            </a:r>
            <a:r>
              <a:rPr lang="en-US" sz="1400" dirty="0" err="1">
                <a:solidFill>
                  <a:schemeClr val="accent3">
                    <a:lumMod val="25000"/>
                  </a:schemeClr>
                </a:solidFill>
                <a:latin typeface="Abadi" panose="020B0604020104020204" pitchFamily="34" charset="0"/>
              </a:rPr>
              <a:t>folium.Marker</a:t>
            </a:r>
            <a:r>
              <a:rPr lang="en-US" sz="1400" dirty="0">
                <a:solidFill>
                  <a:schemeClr val="accent3">
                    <a:lumMod val="25000"/>
                  </a:schemeClr>
                </a:solidFill>
                <a:latin typeface="Abadi" panose="020B0604020104020204" pitchFamily="34" charset="0"/>
              </a:rPr>
              <a:t> on a site map for each Launch Site to get general understanding of their locations. Also helps to answer questions like are launch sites close to equator line, or close to the coast? </a:t>
            </a:r>
          </a:p>
          <a:p>
            <a:pPr lvl="1">
              <a:lnSpc>
                <a:spcPct val="100000"/>
              </a:lnSpc>
              <a:spcBef>
                <a:spcPts val="1400"/>
              </a:spcBef>
            </a:pPr>
            <a:r>
              <a:rPr lang="en-US" sz="1800" dirty="0">
                <a:solidFill>
                  <a:schemeClr val="accent3">
                    <a:lumMod val="25000"/>
                  </a:schemeClr>
                </a:solidFill>
                <a:latin typeface="Abadi" panose="020B0604020104020204" pitchFamily="34" charset="0"/>
              </a:rPr>
              <a:t>Marked the success/failed launches for each site on the map. </a:t>
            </a:r>
          </a:p>
          <a:p>
            <a:pPr lvl="2">
              <a:lnSpc>
                <a:spcPct val="100000"/>
              </a:lnSpc>
              <a:spcBef>
                <a:spcPts val="1400"/>
              </a:spcBef>
            </a:pPr>
            <a:r>
              <a:rPr lang="en-US" sz="1400" dirty="0">
                <a:solidFill>
                  <a:schemeClr val="accent3">
                    <a:lumMod val="25000"/>
                  </a:schemeClr>
                </a:solidFill>
                <a:latin typeface="Abadi" panose="020B0604020104020204" pitchFamily="34" charset="0"/>
              </a:rPr>
              <a:t>Created a Marker Cluster with Green and Red Markers indicating successful or unsuccessful launches. </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Calculated the distances between a launch site to its proximities</a:t>
            </a:r>
          </a:p>
          <a:p>
            <a:pPr lvl="2">
              <a:lnSpc>
                <a:spcPct val="100000"/>
              </a:lnSpc>
              <a:spcBef>
                <a:spcPts val="1400"/>
              </a:spcBef>
            </a:pPr>
            <a:r>
              <a:rPr lang="en-US" sz="1400" dirty="0">
                <a:solidFill>
                  <a:schemeClr val="accent3">
                    <a:lumMod val="25000"/>
                  </a:schemeClr>
                </a:solidFill>
                <a:latin typeface="Abadi" panose="020B0604020104020204" pitchFamily="34" charset="0"/>
              </a:rPr>
              <a:t>Made a </a:t>
            </a:r>
            <a:r>
              <a:rPr lang="en-US" sz="1400" dirty="0" err="1">
                <a:solidFill>
                  <a:schemeClr val="accent3">
                    <a:lumMod val="25000"/>
                  </a:schemeClr>
                </a:solidFill>
                <a:latin typeface="Abadi" panose="020B0604020104020204" pitchFamily="34" charset="0"/>
              </a:rPr>
              <a:t>PolyLine</a:t>
            </a:r>
            <a:r>
              <a:rPr lang="en-US" sz="1400" dirty="0">
                <a:solidFill>
                  <a:schemeClr val="accent3">
                    <a:lumMod val="25000"/>
                  </a:schemeClr>
                </a:solidFill>
                <a:latin typeface="Abadi" panose="020B0604020104020204" pitchFamily="34" charset="0"/>
              </a:rPr>
              <a:t> to the coastline point.</a:t>
            </a:r>
          </a:p>
          <a:p>
            <a:pPr lvl="2">
              <a:lnSpc>
                <a:spcPct val="100000"/>
              </a:lnSpc>
              <a:spcBef>
                <a:spcPts val="1400"/>
              </a:spcBef>
            </a:pPr>
            <a:r>
              <a:rPr lang="en-US" sz="1400" dirty="0">
                <a:solidFill>
                  <a:schemeClr val="accent3">
                    <a:lumMod val="25000"/>
                  </a:schemeClr>
                </a:solidFill>
                <a:latin typeface="Abadi" panose="020B0604020104020204" pitchFamily="34" charset="0"/>
              </a:rPr>
              <a:t>Made Markers of the distance to main road and coastline. </a:t>
            </a:r>
          </a:p>
          <a:p>
            <a:pPr lvl="2">
              <a:lnSpc>
                <a:spcPct val="100000"/>
              </a:lnSpc>
              <a:spcBef>
                <a:spcPts val="1400"/>
              </a:spcBef>
            </a:pPr>
            <a:r>
              <a:rPr lang="en-US" sz="1500" dirty="0">
                <a:solidFill>
                  <a:schemeClr val="accent3">
                    <a:lumMod val="25000"/>
                  </a:schemeClr>
                </a:solidFill>
                <a:latin typeface="Abadi" panose="020B0604020104020204" pitchFamily="34" charset="0"/>
              </a:rPr>
              <a:t>Made Markers and </a:t>
            </a:r>
            <a:r>
              <a:rPr lang="en-US" sz="1500" dirty="0" err="1">
                <a:solidFill>
                  <a:schemeClr val="accent3">
                    <a:lumMod val="25000"/>
                  </a:schemeClr>
                </a:solidFill>
                <a:latin typeface="Abadi" panose="020B0604020104020204" pitchFamily="34" charset="0"/>
              </a:rPr>
              <a:t>PolyLine</a:t>
            </a:r>
            <a:r>
              <a:rPr lang="en-US" sz="1500" dirty="0">
                <a:solidFill>
                  <a:schemeClr val="accent3">
                    <a:lumMod val="25000"/>
                  </a:schemeClr>
                </a:solidFill>
                <a:latin typeface="Abadi" panose="020B0604020104020204" pitchFamily="34" charset="0"/>
              </a:rPr>
              <a:t> to Orlando, nearest major city. </a:t>
            </a:r>
          </a:p>
          <a:p>
            <a:pPr marL="0" indent="0">
              <a:lnSpc>
                <a:spcPct val="100000"/>
              </a:lnSpc>
              <a:spcBef>
                <a:spcPts val="1400"/>
              </a:spcBef>
              <a:buNone/>
            </a:pPr>
            <a:r>
              <a:rPr lang="en-US" sz="2300" dirty="0">
                <a:solidFill>
                  <a:schemeClr val="accent3">
                    <a:lumMod val="25000"/>
                  </a:schemeClr>
                </a:solidFill>
                <a:latin typeface="Abadi" panose="020B0604020104020204" pitchFamily="34" charset="0"/>
              </a:rPr>
              <a:t>Why did we use Interaction Mapping?</a:t>
            </a:r>
          </a:p>
          <a:p>
            <a:pPr lvl="1">
              <a:lnSpc>
                <a:spcPct val="120000"/>
              </a:lnSpc>
            </a:pPr>
            <a:r>
              <a:rPr lang="en-US" sz="1800" dirty="0"/>
              <a:t>Helps us understand the relationships of launch sites and their proximity to highways, railways, coastlines, and cities.</a:t>
            </a:r>
          </a:p>
          <a:p>
            <a:pPr lvl="1">
              <a:lnSpc>
                <a:spcPct val="120000"/>
              </a:lnSpc>
            </a:pPr>
            <a:r>
              <a:rPr lang="en-US" sz="1800" dirty="0"/>
              <a:t>Helps us understand the relationship between proximities &amp; success rates, </a:t>
            </a:r>
          </a:p>
          <a:p>
            <a:pPr lvl="2">
              <a:lnSpc>
                <a:spcPct val="120000"/>
              </a:lnSpc>
            </a:pPr>
            <a:r>
              <a:rPr lang="en-US" sz="1500" dirty="0"/>
              <a:t>Can help discover ideal launch site locations.</a:t>
            </a:r>
          </a:p>
          <a:p>
            <a:pPr marL="457200" lvl="1" indent="0">
              <a:buNone/>
            </a:pPr>
            <a:endParaRPr lang="en-US" dirty="0"/>
          </a:p>
          <a:p>
            <a:pPr marL="0" indent="0">
              <a:buNone/>
            </a:pPr>
            <a:r>
              <a:rPr lang="en-US" sz="1600" dirty="0"/>
              <a:t>GitHub URL: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2239"/>
            <a:ext cx="4518682" cy="3793523"/>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 Graphs, &amp; Interactions Used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a:t>
            </a:r>
          </a:p>
          <a:p>
            <a:pPr lvl="2">
              <a:lnSpc>
                <a:spcPct val="100000"/>
              </a:lnSpc>
              <a:spcBef>
                <a:spcPts val="1400"/>
              </a:spcBef>
            </a:pPr>
            <a:r>
              <a:rPr lang="en-US" sz="1400" dirty="0">
                <a:solidFill>
                  <a:schemeClr val="accent3">
                    <a:lumMod val="25000"/>
                  </a:schemeClr>
                </a:solidFill>
                <a:latin typeface="Abadi" panose="020B0604020104020204" pitchFamily="34" charset="0"/>
              </a:rPr>
              <a:t>Selects Booster Version(s)</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a:t>
            </a:r>
          </a:p>
          <a:p>
            <a:pPr lvl="2">
              <a:lnSpc>
                <a:spcPct val="100000"/>
              </a:lnSpc>
              <a:spcBef>
                <a:spcPts val="1400"/>
              </a:spcBef>
            </a:pPr>
            <a:r>
              <a:rPr lang="en-US" sz="1400" dirty="0">
                <a:solidFill>
                  <a:schemeClr val="accent3">
                    <a:lumMod val="25000"/>
                  </a:schemeClr>
                </a:solidFill>
                <a:latin typeface="Abadi" panose="020B0604020104020204" pitchFamily="34" charset="0"/>
              </a:rPr>
              <a:t>Displays Success Rate vs. </a:t>
            </a: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rPr>
              <a:t>Booster Version(s)</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Slider</a:t>
            </a:r>
          </a:p>
          <a:p>
            <a:pPr lvl="2">
              <a:lnSpc>
                <a:spcPct val="100000"/>
              </a:lnSpc>
              <a:spcBef>
                <a:spcPts val="1400"/>
              </a:spcBef>
            </a:pPr>
            <a:r>
              <a:rPr lang="en-US" sz="1400" dirty="0">
                <a:solidFill>
                  <a:schemeClr val="accent3">
                    <a:lumMod val="25000"/>
                  </a:schemeClr>
                </a:solidFill>
                <a:latin typeface="Abadi" panose="020B0604020104020204" pitchFamily="34" charset="0"/>
              </a:rPr>
              <a:t>Displays Payload Mass range</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a:t>
            </a:r>
          </a:p>
          <a:p>
            <a:pPr lvl="2">
              <a:lnSpc>
                <a:spcPct val="100000"/>
              </a:lnSpc>
              <a:spcBef>
                <a:spcPts val="1400"/>
              </a:spcBef>
            </a:pPr>
            <a:r>
              <a:rPr lang="en-US" sz="1400" dirty="0">
                <a:solidFill>
                  <a:schemeClr val="accent3">
                    <a:lumMod val="25000"/>
                  </a:schemeClr>
                </a:solidFill>
                <a:latin typeface="Abadi" panose="020B0604020104020204" pitchFamily="34" charset="0"/>
              </a:rPr>
              <a:t>Displays Payload Mass vs Success Rate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E7DE734D-F548-E8BE-442B-A11D92084F5F}"/>
              </a:ext>
            </a:extLst>
          </p:cNvPr>
          <p:cNvSpPr txBox="1"/>
          <p:nvPr/>
        </p:nvSpPr>
        <p:spPr>
          <a:xfrm>
            <a:off x="6096000" y="1581499"/>
            <a:ext cx="5914768" cy="4934684"/>
          </a:xfrm>
          <a:prstGeom prst="rect">
            <a:avLst/>
          </a:prstGeom>
          <a:noFill/>
        </p:spPr>
        <p:txBody>
          <a:bodyPr wrap="square" rtlCol="0">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Questions Answered by Dashboard: </a:t>
            </a:r>
          </a:p>
          <a:p>
            <a:pPr marL="285750" indent="-285750">
              <a:spcBef>
                <a:spcPts val="1400"/>
              </a:spcBef>
              <a:buFont typeface="Arial" panose="020B0604020202020204" pitchFamily="34" charset="0"/>
              <a:buChar char="•"/>
            </a:pPr>
            <a:r>
              <a:rPr lang="en-US" sz="1600" dirty="0">
                <a:solidFill>
                  <a:schemeClr val="accent3">
                    <a:lumMod val="25000"/>
                  </a:schemeClr>
                </a:solidFill>
                <a:latin typeface="Abadi" panose="020B0604020104020204" pitchFamily="34" charset="0"/>
              </a:rPr>
              <a:t>Which site has the most successful launches? </a:t>
            </a:r>
          </a:p>
          <a:p>
            <a:pPr marL="742950" lvl="1" indent="-285750">
              <a:spcBef>
                <a:spcPts val="1400"/>
              </a:spcBef>
              <a:buFont typeface="Arial" panose="020B0604020202020204" pitchFamily="34" charset="0"/>
              <a:buChar char="•"/>
            </a:pPr>
            <a:r>
              <a:rPr lang="en-US" sz="1600" dirty="0">
                <a:solidFill>
                  <a:schemeClr val="accent3">
                    <a:lumMod val="25000"/>
                  </a:schemeClr>
                </a:solidFill>
                <a:latin typeface="Abadi" panose="020B0604020104020204" pitchFamily="34" charset="0"/>
              </a:rPr>
              <a:t>KSC LC-39A with 10</a:t>
            </a:r>
          </a:p>
          <a:p>
            <a:pPr marL="285750" indent="-285750">
              <a:spcBef>
                <a:spcPts val="1400"/>
              </a:spcBef>
              <a:buFont typeface="Arial" panose="020B0604020202020204" pitchFamily="34" charset="0"/>
              <a:buChar char="•"/>
            </a:pPr>
            <a:r>
              <a:rPr lang="en-US" sz="1600" dirty="0">
                <a:solidFill>
                  <a:schemeClr val="accent3">
                    <a:lumMod val="25000"/>
                  </a:schemeClr>
                </a:solidFill>
                <a:latin typeface="Abadi" panose="020B0604020104020204" pitchFamily="34" charset="0"/>
              </a:rPr>
              <a:t>Which site has the highest launch success rate? </a:t>
            </a:r>
          </a:p>
          <a:p>
            <a:pPr marL="742950" lvl="1" indent="-285750">
              <a:spcBef>
                <a:spcPts val="1400"/>
              </a:spcBef>
              <a:buFont typeface="Arial" panose="020B0604020202020204" pitchFamily="34" charset="0"/>
              <a:buChar char="•"/>
            </a:pPr>
            <a:r>
              <a:rPr lang="en-US" sz="1600" dirty="0">
                <a:solidFill>
                  <a:schemeClr val="accent3">
                    <a:lumMod val="25000"/>
                  </a:schemeClr>
                </a:solidFill>
                <a:latin typeface="Abadi" panose="020B0604020104020204" pitchFamily="34" charset="0"/>
              </a:rPr>
              <a:t>KSC LC-39A with 76.9%</a:t>
            </a:r>
          </a:p>
          <a:p>
            <a:pPr marL="285750" indent="-285750">
              <a:spcBef>
                <a:spcPts val="1400"/>
              </a:spcBef>
              <a:buFont typeface="Arial" panose="020B0604020202020204" pitchFamily="34" charset="0"/>
              <a:buChar char="•"/>
            </a:pPr>
            <a:r>
              <a:rPr lang="en-US" sz="1600" dirty="0">
                <a:solidFill>
                  <a:schemeClr val="accent3">
                    <a:lumMod val="25000"/>
                  </a:schemeClr>
                </a:solidFill>
                <a:latin typeface="Abadi" panose="020B0604020104020204" pitchFamily="34" charset="0"/>
              </a:rPr>
              <a:t>Which payload range(s) has the highest launch success rate?</a:t>
            </a:r>
          </a:p>
          <a:p>
            <a:pPr marL="742950" lvl="1" indent="-285750">
              <a:spcBef>
                <a:spcPts val="1400"/>
              </a:spcBef>
              <a:buFont typeface="Arial" panose="020B0604020202020204" pitchFamily="34" charset="0"/>
              <a:buChar char="•"/>
            </a:pPr>
            <a:r>
              <a:rPr lang="en-US" sz="1600" dirty="0">
                <a:solidFill>
                  <a:schemeClr val="accent3">
                    <a:lumMod val="25000"/>
                  </a:schemeClr>
                </a:solidFill>
                <a:latin typeface="Abadi" panose="020B0604020104020204" pitchFamily="34" charset="0"/>
              </a:rPr>
              <a:t>4,000 – 6,000 Payload </a:t>
            </a:r>
            <a:r>
              <a:rPr lang="en-US" sz="1600" dirty="0" err="1">
                <a:solidFill>
                  <a:schemeClr val="accent3">
                    <a:lumMod val="25000"/>
                  </a:schemeClr>
                </a:solidFill>
                <a:latin typeface="Abadi" panose="020B0604020104020204" pitchFamily="34" charset="0"/>
              </a:rPr>
              <a:t>Rannge</a:t>
            </a:r>
            <a:endParaRPr lang="en-US" sz="1600" dirty="0">
              <a:solidFill>
                <a:schemeClr val="accent3">
                  <a:lumMod val="25000"/>
                </a:schemeClr>
              </a:solidFill>
              <a:latin typeface="Abadi" panose="020B0604020104020204" pitchFamily="34" charset="0"/>
            </a:endParaRPr>
          </a:p>
          <a:p>
            <a:pPr marL="285750" indent="-285750">
              <a:spcBef>
                <a:spcPts val="1400"/>
              </a:spcBef>
              <a:buFont typeface="Arial" panose="020B0604020202020204" pitchFamily="34" charset="0"/>
              <a:buChar char="•"/>
            </a:pPr>
            <a:r>
              <a:rPr lang="en-US" sz="1600" dirty="0">
                <a:solidFill>
                  <a:schemeClr val="accent3">
                    <a:lumMod val="25000"/>
                  </a:schemeClr>
                </a:solidFill>
                <a:latin typeface="Abadi" panose="020B0604020104020204" pitchFamily="34" charset="0"/>
              </a:rPr>
              <a:t>Which payload range(s) has the lowest launch success rate?</a:t>
            </a:r>
          </a:p>
          <a:p>
            <a:pPr marL="742950" lvl="1" indent="-285750">
              <a:spcBef>
                <a:spcPts val="1400"/>
              </a:spcBef>
              <a:buFont typeface="Arial" panose="020B0604020202020204" pitchFamily="34" charset="0"/>
              <a:buChar char="•"/>
            </a:pPr>
            <a:r>
              <a:rPr lang="en-US" sz="1600" dirty="0">
                <a:solidFill>
                  <a:schemeClr val="accent3">
                    <a:lumMod val="25000"/>
                  </a:schemeClr>
                </a:solidFill>
                <a:latin typeface="Abadi" panose="020B0604020104020204" pitchFamily="34" charset="0"/>
              </a:rPr>
              <a:t>6,000 – 9,000 Payload Range</a:t>
            </a:r>
          </a:p>
          <a:p>
            <a:pPr marL="285750" indent="-285750">
              <a:spcBef>
                <a:spcPts val="1400"/>
              </a:spcBef>
              <a:buFont typeface="Arial" panose="020B0604020202020204" pitchFamily="34" charset="0"/>
              <a:buChar char="•"/>
            </a:pPr>
            <a:r>
              <a:rPr lang="en-US" sz="1600" dirty="0">
                <a:solidFill>
                  <a:schemeClr val="accent3">
                    <a:lumMod val="25000"/>
                  </a:schemeClr>
                </a:solidFill>
                <a:latin typeface="Abadi" panose="020B0604020104020204" pitchFamily="34" charset="0"/>
              </a:rPr>
              <a:t>Which F9 Booster version (v1.0, v1.1, FT, B4, B5, etc.) has the highest launch success rate? </a:t>
            </a:r>
          </a:p>
          <a:p>
            <a:pPr marL="742950" lvl="1" indent="-285750">
              <a:spcBef>
                <a:spcPts val="1400"/>
              </a:spcBef>
              <a:buFont typeface="Arial" panose="020B0604020202020204" pitchFamily="34" charset="0"/>
              <a:buChar char="•"/>
            </a:pPr>
            <a:r>
              <a:rPr lang="en-US" sz="1600" dirty="0">
                <a:solidFill>
                  <a:schemeClr val="accent3">
                    <a:lumMod val="25000"/>
                  </a:schemeClr>
                </a:solidFill>
                <a:latin typeface="Abadi" panose="020B0604020104020204" pitchFamily="34" charset="0"/>
              </a:rPr>
              <a:t>FT</a:t>
            </a:r>
          </a:p>
        </p:txBody>
      </p:sp>
      <p:sp>
        <p:nvSpPr>
          <p:cNvPr id="6" name="TextBox 5">
            <a:extLst>
              <a:ext uri="{FF2B5EF4-FFF2-40B4-BE49-F238E27FC236}">
                <a16:creationId xmlns:a16="http://schemas.microsoft.com/office/drawing/2014/main" id="{A614200A-277F-D493-019D-C768E665FB3F}"/>
              </a:ext>
            </a:extLst>
          </p:cNvPr>
          <p:cNvSpPr txBox="1"/>
          <p:nvPr/>
        </p:nvSpPr>
        <p:spPr>
          <a:xfrm>
            <a:off x="432486" y="6209279"/>
            <a:ext cx="7920681" cy="369332"/>
          </a:xfrm>
          <a:prstGeom prst="rect">
            <a:avLst/>
          </a:prstGeom>
          <a:noFill/>
        </p:spPr>
        <p:txBody>
          <a:bodyPr wrap="square" rtlCol="0">
            <a:spAutoFit/>
          </a:bodyPr>
          <a:lstStyle/>
          <a:p>
            <a:r>
              <a:rPr lang="en-US" dirty="0" err="1"/>
              <a:t>Github</a:t>
            </a:r>
            <a:r>
              <a:rPr lang="en-US" dirty="0"/>
              <a:t> URL: </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4594" y="1504348"/>
            <a:ext cx="5914995" cy="4674029"/>
          </a:xfrm>
          <a:prstGeom prst="rect">
            <a:avLst/>
          </a:prstGeom>
        </p:spPr>
        <p:txBody>
          <a:bodyPr>
            <a:normAutofit/>
          </a:bodyPr>
          <a:lstStyle/>
          <a:p>
            <a:pPr marL="0" indent="0">
              <a:buNone/>
            </a:pPr>
            <a:r>
              <a:rPr lang="en-US" sz="1200" dirty="0">
                <a:solidFill>
                  <a:schemeClr val="accent3">
                    <a:lumMod val="25000"/>
                  </a:schemeClr>
                </a:solidFill>
                <a:latin typeface="Abadi" panose="020B0604020104020204" pitchFamily="34" charset="0"/>
              </a:rPr>
              <a:t>Summarize how you built, evaluated, improved, and found the best performing classification model</a:t>
            </a:r>
            <a:endParaRPr lang="en-US" sz="1200" dirty="0"/>
          </a:p>
          <a:p>
            <a:r>
              <a:rPr lang="en-US" sz="1200" dirty="0"/>
              <a:t>Load in Space X Dataset &amp; Create </a:t>
            </a:r>
            <a:r>
              <a:rPr lang="en-US" sz="1200" dirty="0" err="1"/>
              <a:t>Numpy</a:t>
            </a:r>
            <a:r>
              <a:rPr lang="en-US" sz="1200" dirty="0"/>
              <a:t> array from the column Class in data.</a:t>
            </a:r>
          </a:p>
          <a:p>
            <a:r>
              <a:rPr lang="en-US" sz="1200" dirty="0"/>
              <a:t>Standardize the data in X then reassign it to the variable X using the transform </a:t>
            </a:r>
          </a:p>
          <a:p>
            <a:r>
              <a:rPr lang="en-US" sz="1200" dirty="0"/>
              <a:t>Split the data into training and testing data using the function </a:t>
            </a:r>
            <a:r>
              <a:rPr lang="en-US" sz="1200" dirty="0" err="1"/>
              <a:t>train_test_split</a:t>
            </a:r>
            <a:r>
              <a:rPr lang="en-US" sz="1200" dirty="0"/>
              <a:t>. Training data is divided into validation data, a second set used for training data; then the models are trained and hyperparameters are selected using the function </a:t>
            </a:r>
            <a:r>
              <a:rPr lang="en-US" sz="1200" dirty="0" err="1"/>
              <a:t>GridSearchCV</a:t>
            </a:r>
            <a:r>
              <a:rPr lang="en-US" sz="1200" dirty="0"/>
              <a:t>. </a:t>
            </a:r>
          </a:p>
          <a:p>
            <a:r>
              <a:rPr lang="en-US" sz="1200" dirty="0"/>
              <a:t>We output the </a:t>
            </a:r>
            <a:r>
              <a:rPr lang="en-US" sz="1200" dirty="0" err="1"/>
              <a:t>GridSearchCV</a:t>
            </a:r>
            <a:r>
              <a:rPr lang="en-US" sz="1200" dirty="0"/>
              <a:t> object for logistic regression. We display the best parameters using the data attribute </a:t>
            </a:r>
            <a:r>
              <a:rPr lang="en-US" sz="1200" dirty="0" err="1"/>
              <a:t>best_params</a:t>
            </a:r>
            <a:r>
              <a:rPr lang="en-US" sz="1200" dirty="0"/>
              <a:t> and the accuracy on the validation data using the data attribute </a:t>
            </a:r>
            <a:r>
              <a:rPr lang="en-US" sz="1200" dirty="0" err="1"/>
              <a:t>best_score</a:t>
            </a:r>
            <a:r>
              <a:rPr lang="en-US" sz="1200" dirty="0"/>
              <a:t>. </a:t>
            </a:r>
          </a:p>
          <a:p>
            <a:r>
              <a:rPr lang="en-US" sz="1200" dirty="0"/>
              <a:t>Calculate accuracy of on test data using the method score and looked at Confusion Matrix</a:t>
            </a:r>
          </a:p>
          <a:p>
            <a:pPr lvl="1"/>
            <a:r>
              <a:rPr lang="en-US" sz="1000" dirty="0"/>
              <a:t>Examining Confusion Matrix, see that Logistic Regression can distinguish between the different classes. We see the major problem is false positives. </a:t>
            </a:r>
          </a:p>
          <a:p>
            <a:r>
              <a:rPr lang="en-US" sz="1400" dirty="0"/>
              <a:t>Cycle through all Classification Models, checking accuracy and conf matrix.</a:t>
            </a:r>
          </a:p>
          <a:p>
            <a:pPr lvl="1"/>
            <a:r>
              <a:rPr lang="en-US" sz="1000" dirty="0"/>
              <a:t>Logistic Regression</a:t>
            </a:r>
          </a:p>
          <a:p>
            <a:pPr lvl="1"/>
            <a:r>
              <a:rPr lang="en-US" sz="1000" dirty="0"/>
              <a:t>Decision Tree Classifier</a:t>
            </a:r>
          </a:p>
          <a:p>
            <a:pPr lvl="1"/>
            <a:r>
              <a:rPr lang="en-US" sz="1000" dirty="0"/>
              <a:t>Support Vector Machine</a:t>
            </a:r>
          </a:p>
          <a:p>
            <a:pPr lvl="1"/>
            <a:r>
              <a:rPr lang="en-US" sz="1000" dirty="0"/>
              <a:t>K Nearest Neighbors</a:t>
            </a:r>
          </a:p>
          <a:p>
            <a:r>
              <a:rPr lang="en-US" sz="1400" dirty="0"/>
              <a:t>Created Bar Chart for visual representation of accuracy.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466F5121-2D2C-1B7E-E283-490C6B109666}"/>
              </a:ext>
            </a:extLst>
          </p:cNvPr>
          <p:cNvSpPr txBox="1"/>
          <p:nvPr/>
        </p:nvSpPr>
        <p:spPr>
          <a:xfrm>
            <a:off x="374594" y="6246907"/>
            <a:ext cx="7834183" cy="369332"/>
          </a:xfrm>
          <a:prstGeom prst="rect">
            <a:avLst/>
          </a:prstGeom>
          <a:noFill/>
        </p:spPr>
        <p:txBody>
          <a:bodyPr wrap="square" rtlCol="0">
            <a:spAutoFit/>
          </a:bodyPr>
          <a:lstStyle/>
          <a:p>
            <a:r>
              <a:rPr lang="en-US" dirty="0" err="1"/>
              <a:t>Github</a:t>
            </a:r>
            <a:r>
              <a:rPr lang="en-US" dirty="0"/>
              <a:t> URL: </a:t>
            </a:r>
          </a:p>
        </p:txBody>
      </p:sp>
      <p:graphicFrame>
        <p:nvGraphicFramePr>
          <p:cNvPr id="6" name="Diagram 5">
            <a:extLst>
              <a:ext uri="{FF2B5EF4-FFF2-40B4-BE49-F238E27FC236}">
                <a16:creationId xmlns:a16="http://schemas.microsoft.com/office/drawing/2014/main" id="{AEE44EF3-E09C-312B-44F9-25FB043362A6}"/>
              </a:ext>
            </a:extLst>
          </p:cNvPr>
          <p:cNvGraphicFramePr/>
          <p:nvPr>
            <p:extLst>
              <p:ext uri="{D42A27DB-BD31-4B8C-83A1-F6EECF244321}">
                <p14:modId xmlns:p14="http://schemas.microsoft.com/office/powerpoint/2010/main" val="786159025"/>
              </p:ext>
            </p:extLst>
          </p:nvPr>
        </p:nvGraphicFramePr>
        <p:xfrm>
          <a:off x="7175500" y="1492603"/>
          <a:ext cx="4697944" cy="45329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85051" y="1564583"/>
            <a:ext cx="5496693" cy="202163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Exploratory data analysis results</a:t>
            </a:r>
            <a:endParaRPr lang="en-US" sz="1800" dirty="0"/>
          </a:p>
          <a:p>
            <a:pPr lvl="1"/>
            <a:r>
              <a:rPr lang="en-US" sz="1800" b="0" i="0" dirty="0">
                <a:solidFill>
                  <a:srgbClr val="292929"/>
                </a:solidFill>
                <a:effectLst/>
              </a:rPr>
              <a:t>ES-L1, GEO, HEO, and SSO  Orbits have the highest success rate of 100%.</a:t>
            </a:r>
          </a:p>
          <a:p>
            <a:pPr lvl="1"/>
            <a:r>
              <a:rPr lang="en-US" sz="1800" b="0" i="0" dirty="0">
                <a:solidFill>
                  <a:srgbClr val="292929"/>
                </a:solidFill>
                <a:effectLst/>
              </a:rPr>
              <a:t>Higher the flight number the better the success rate becomes</a:t>
            </a:r>
          </a:p>
          <a:p>
            <a:pPr lvl="1"/>
            <a:r>
              <a:rPr lang="en-US" sz="1800" dirty="0">
                <a:solidFill>
                  <a:srgbClr val="292929"/>
                </a:solidFill>
              </a:rPr>
              <a:t>VAFB has no rockets launched above 10k and KSC none below 2k</a:t>
            </a:r>
          </a:p>
          <a:p>
            <a:pPr lvl="1"/>
            <a:r>
              <a:rPr lang="en-US" sz="1800" dirty="0">
                <a:solidFill>
                  <a:srgbClr val="292929"/>
                </a:solidFill>
              </a:rPr>
              <a:t>Only Booster Version B5 has carried Max Payload</a:t>
            </a:r>
          </a:p>
          <a:p>
            <a:pPr lvl="1"/>
            <a:endParaRPr lang="en-US" sz="1800" dirty="0">
              <a:solidFill>
                <a:srgbClr val="292929"/>
              </a:solidFill>
            </a:endParaRPr>
          </a:p>
          <a:p>
            <a:pPr lvl="1"/>
            <a:endParaRPr lang="en-US" sz="1800" b="0" i="0" dirty="0">
              <a:solidFill>
                <a:srgbClr val="292929"/>
              </a:solidFill>
              <a:effectLst/>
            </a:endParaRPr>
          </a:p>
          <a:p>
            <a:pPr lvl="1"/>
            <a:endParaRPr lang="en-US" sz="1800" b="0" i="0" dirty="0">
              <a:solidFill>
                <a:srgbClr val="292929"/>
              </a:solidFill>
              <a:effectLst/>
            </a:endParaRPr>
          </a:p>
          <a:p>
            <a:pPr lvl="1"/>
            <a:endParaRPr lang="en-US" sz="1800" b="0" i="0" dirty="0">
              <a:solidFill>
                <a:srgbClr val="292929"/>
              </a:solidFill>
              <a:effectLst/>
            </a:endParaRPr>
          </a:p>
          <a:p>
            <a:pPr lvl="1"/>
            <a:endParaRPr lang="en-US" sz="1800" b="0" i="0" dirty="0">
              <a:solidFill>
                <a:srgbClr val="292929"/>
              </a:solidFill>
              <a:effectLst/>
            </a:endParaRPr>
          </a:p>
          <a:p>
            <a:pPr lvl="1"/>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D1ABC67C-0097-1385-D13F-92CEF4A11856}"/>
              </a:ext>
            </a:extLst>
          </p:cNvPr>
          <p:cNvSpPr txBox="1"/>
          <p:nvPr/>
        </p:nvSpPr>
        <p:spPr>
          <a:xfrm>
            <a:off x="6299026" y="1547845"/>
            <a:ext cx="4831492" cy="36933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Interactive analytics demo in screenshots</a:t>
            </a:r>
          </a:p>
        </p:txBody>
      </p:sp>
      <p:sp>
        <p:nvSpPr>
          <p:cNvPr id="3" name="TextBox 2">
            <a:extLst>
              <a:ext uri="{FF2B5EF4-FFF2-40B4-BE49-F238E27FC236}">
                <a16:creationId xmlns:a16="http://schemas.microsoft.com/office/drawing/2014/main" id="{789873CE-C091-1652-9D7A-7F00C117F405}"/>
              </a:ext>
            </a:extLst>
          </p:cNvPr>
          <p:cNvSpPr txBox="1"/>
          <p:nvPr/>
        </p:nvSpPr>
        <p:spPr>
          <a:xfrm>
            <a:off x="4102880" y="4387335"/>
            <a:ext cx="3013851" cy="36933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Predictive analysis results</a:t>
            </a:r>
          </a:p>
        </p:txBody>
      </p:sp>
      <p:pic>
        <p:nvPicPr>
          <p:cNvPr id="5" name="Picture 4">
            <a:extLst>
              <a:ext uri="{FF2B5EF4-FFF2-40B4-BE49-F238E27FC236}">
                <a16:creationId xmlns:a16="http://schemas.microsoft.com/office/drawing/2014/main" id="{814E6297-A747-ED35-6650-E50258CD9842}"/>
              </a:ext>
            </a:extLst>
          </p:cNvPr>
          <p:cNvPicPr>
            <a:picLocks noChangeAspect="1"/>
          </p:cNvPicPr>
          <p:nvPr/>
        </p:nvPicPr>
        <p:blipFill>
          <a:blip r:embed="rId4"/>
          <a:stretch>
            <a:fillRect/>
          </a:stretch>
        </p:blipFill>
        <p:spPr>
          <a:xfrm>
            <a:off x="2881197" y="4720853"/>
            <a:ext cx="2743200" cy="2012535"/>
          </a:xfrm>
          <a:prstGeom prst="rect">
            <a:avLst/>
          </a:prstGeom>
        </p:spPr>
      </p:pic>
      <p:sp>
        <p:nvSpPr>
          <p:cNvPr id="6" name="TextBox 5">
            <a:extLst>
              <a:ext uri="{FF2B5EF4-FFF2-40B4-BE49-F238E27FC236}">
                <a16:creationId xmlns:a16="http://schemas.microsoft.com/office/drawing/2014/main" id="{23517F57-B510-A9A3-FEA5-95F313BDC3E1}"/>
              </a:ext>
            </a:extLst>
          </p:cNvPr>
          <p:cNvSpPr txBox="1"/>
          <p:nvPr/>
        </p:nvSpPr>
        <p:spPr>
          <a:xfrm>
            <a:off x="5892975" y="5090984"/>
            <a:ext cx="3646441" cy="923330"/>
          </a:xfrm>
          <a:prstGeom prst="rect">
            <a:avLst/>
          </a:prstGeom>
          <a:noFill/>
        </p:spPr>
        <p:txBody>
          <a:bodyPr wrap="square" rtlCol="0">
            <a:spAutoFit/>
          </a:bodyPr>
          <a:lstStyle/>
          <a:p>
            <a:r>
              <a:rPr lang="en-US" dirty="0"/>
              <a:t>Decision Tree proved best Classification Algorithm at </a:t>
            </a:r>
            <a:br>
              <a:rPr lang="en-US" dirty="0"/>
            </a:br>
            <a:r>
              <a:rPr lang="en-US" dirty="0"/>
              <a:t>87.3% Success Rate.</a:t>
            </a:r>
          </a:p>
        </p:txBody>
      </p:sp>
      <p:pic>
        <p:nvPicPr>
          <p:cNvPr id="10" name="Picture 9" descr="A picture containing text, screenshot, diagram, font&#10;&#10;Description automatically generated">
            <a:extLst>
              <a:ext uri="{FF2B5EF4-FFF2-40B4-BE49-F238E27FC236}">
                <a16:creationId xmlns:a16="http://schemas.microsoft.com/office/drawing/2014/main" id="{7FB67D56-4816-DFA5-0BC9-A519E18383FA}"/>
              </a:ext>
            </a:extLst>
          </p:cNvPr>
          <p:cNvPicPr>
            <a:picLocks noChangeAspect="1"/>
          </p:cNvPicPr>
          <p:nvPr/>
        </p:nvPicPr>
        <p:blipFill rotWithShape="1">
          <a:blip r:embed="rId5"/>
          <a:srcRect l="1388"/>
          <a:stretch/>
        </p:blipFill>
        <p:spPr>
          <a:xfrm>
            <a:off x="5624397" y="2002036"/>
            <a:ext cx="2639410" cy="1554600"/>
          </a:xfrm>
          <a:prstGeom prst="rect">
            <a:avLst/>
          </a:prstGeom>
        </p:spPr>
      </p:pic>
      <p:pic>
        <p:nvPicPr>
          <p:cNvPr id="11" name="Picture 10" descr="A picture containing diagram, circle, map&#10;&#10;Description automatically generated">
            <a:extLst>
              <a:ext uri="{FF2B5EF4-FFF2-40B4-BE49-F238E27FC236}">
                <a16:creationId xmlns:a16="http://schemas.microsoft.com/office/drawing/2014/main" id="{52F03BA4-B1DB-767F-EB0B-3A7ECD7ED6D7}"/>
              </a:ext>
            </a:extLst>
          </p:cNvPr>
          <p:cNvPicPr>
            <a:picLocks noChangeAspect="1"/>
          </p:cNvPicPr>
          <p:nvPr/>
        </p:nvPicPr>
        <p:blipFill>
          <a:blip r:embed="rId6"/>
          <a:stretch>
            <a:fillRect/>
          </a:stretch>
        </p:blipFill>
        <p:spPr>
          <a:xfrm>
            <a:off x="8596374" y="2002036"/>
            <a:ext cx="3199343" cy="1557644"/>
          </a:xfrm>
          <a:prstGeom prst="rect">
            <a:avLst/>
          </a:prstGeom>
        </p:spPr>
      </p:pic>
      <p:sp>
        <p:nvSpPr>
          <p:cNvPr id="12" name="TextBox 11">
            <a:extLst>
              <a:ext uri="{FF2B5EF4-FFF2-40B4-BE49-F238E27FC236}">
                <a16:creationId xmlns:a16="http://schemas.microsoft.com/office/drawing/2014/main" id="{46851CB3-B3A4-9B2F-113D-71A3B30D7D12}"/>
              </a:ext>
            </a:extLst>
          </p:cNvPr>
          <p:cNvSpPr txBox="1"/>
          <p:nvPr/>
        </p:nvSpPr>
        <p:spPr>
          <a:xfrm>
            <a:off x="5624397" y="3570363"/>
            <a:ext cx="2639410" cy="738664"/>
          </a:xfrm>
          <a:prstGeom prst="rect">
            <a:avLst/>
          </a:prstGeom>
          <a:noFill/>
        </p:spPr>
        <p:txBody>
          <a:bodyPr wrap="square" rtlCol="0">
            <a:spAutoFit/>
          </a:bodyPr>
          <a:lstStyle/>
          <a:p>
            <a:pPr algn="ctr"/>
            <a:r>
              <a:rPr lang="en-US" sz="1400" dirty="0"/>
              <a:t>Dashboard w/ </a:t>
            </a:r>
            <a:r>
              <a:rPr lang="en-US" sz="1400" dirty="0" err="1"/>
              <a:t>Plotly</a:t>
            </a:r>
            <a:r>
              <a:rPr lang="en-US" sz="1400" dirty="0"/>
              <a:t> Dash showing Success Rates compared across Launch Sites.</a:t>
            </a:r>
          </a:p>
        </p:txBody>
      </p:sp>
      <p:sp>
        <p:nvSpPr>
          <p:cNvPr id="13" name="TextBox 12">
            <a:extLst>
              <a:ext uri="{FF2B5EF4-FFF2-40B4-BE49-F238E27FC236}">
                <a16:creationId xmlns:a16="http://schemas.microsoft.com/office/drawing/2014/main" id="{B38DBE91-90AF-5C83-A7C4-71E51A4825DF}"/>
              </a:ext>
            </a:extLst>
          </p:cNvPr>
          <p:cNvSpPr txBox="1"/>
          <p:nvPr/>
        </p:nvSpPr>
        <p:spPr>
          <a:xfrm>
            <a:off x="8849158" y="3586220"/>
            <a:ext cx="2693773" cy="738664"/>
          </a:xfrm>
          <a:prstGeom prst="rect">
            <a:avLst/>
          </a:prstGeom>
          <a:noFill/>
        </p:spPr>
        <p:txBody>
          <a:bodyPr wrap="square" rtlCol="0">
            <a:spAutoFit/>
          </a:bodyPr>
          <a:lstStyle/>
          <a:p>
            <a:pPr algn="ctr"/>
            <a:r>
              <a:rPr lang="en-US" sz="1400" dirty="0"/>
              <a:t>Folium Map showing close proximities to Coastline, Highways, and Train Tracks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264B6C7-280B-D2E0-A8A9-AEF046015646}"/>
              </a:ext>
            </a:extLst>
          </p:cNvPr>
          <p:cNvPicPr>
            <a:picLocks noChangeAspect="1"/>
          </p:cNvPicPr>
          <p:nvPr/>
        </p:nvPicPr>
        <p:blipFill>
          <a:blip r:embed="rId4"/>
          <a:stretch>
            <a:fillRect/>
          </a:stretch>
        </p:blipFill>
        <p:spPr>
          <a:xfrm>
            <a:off x="518629" y="1664493"/>
            <a:ext cx="11018363" cy="3529013"/>
          </a:xfrm>
          <a:prstGeom prst="rect">
            <a:avLst/>
          </a:prstGeom>
        </p:spPr>
      </p:pic>
      <p:sp>
        <p:nvSpPr>
          <p:cNvPr id="6" name="TextBox 5">
            <a:extLst>
              <a:ext uri="{FF2B5EF4-FFF2-40B4-BE49-F238E27FC236}">
                <a16:creationId xmlns:a16="http://schemas.microsoft.com/office/drawing/2014/main" id="{90A97D3B-0EE1-CF65-12A8-D44918ECA95E}"/>
              </a:ext>
            </a:extLst>
          </p:cNvPr>
          <p:cNvSpPr txBox="1"/>
          <p:nvPr/>
        </p:nvSpPr>
        <p:spPr>
          <a:xfrm>
            <a:off x="1050570" y="5503881"/>
            <a:ext cx="10486422" cy="923330"/>
          </a:xfrm>
          <a:prstGeom prst="rect">
            <a:avLst/>
          </a:prstGeom>
          <a:noFill/>
        </p:spPr>
        <p:txBody>
          <a:bodyPr wrap="square" rtlCol="0">
            <a:spAutoFit/>
          </a:bodyPr>
          <a:lstStyle/>
          <a:p>
            <a:pPr>
              <a:buFont typeface="Arial" panose="020B0604020202020204" pitchFamily="34" charset="0"/>
              <a:buChar char="•"/>
            </a:pPr>
            <a:r>
              <a:rPr lang="en-US" b="0" i="0" dirty="0">
                <a:solidFill>
                  <a:srgbClr val="292929"/>
                </a:solidFill>
                <a:effectLst/>
                <a:latin typeface="Abadi" panose="020B0604020104020204" pitchFamily="34" charset="0"/>
              </a:rPr>
              <a:t>Higher the flight number the better the success rate becomes</a:t>
            </a:r>
          </a:p>
          <a:p>
            <a:endParaRPr lang="en-US" dirty="0">
              <a:latin typeface="Abadi" panose="020B0604020104020204" pitchFamily="34" charset="0"/>
            </a:endParaRPr>
          </a:p>
          <a:p>
            <a:pPr>
              <a:buFont typeface="Arial" panose="020B0604020202020204" pitchFamily="34" charset="0"/>
              <a:buChar char="•"/>
            </a:pPr>
            <a:r>
              <a:rPr lang="en-US" b="0" i="0" dirty="0">
                <a:solidFill>
                  <a:srgbClr val="292929"/>
                </a:solidFill>
                <a:effectLst/>
                <a:latin typeface="Abadi" panose="020B0604020104020204" pitchFamily="34" charset="0"/>
              </a:rPr>
              <a:t>CCAFS has most launches &amp; first ~25-30 launches. Explains low success rate rate at 60%. </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50543" y="5546859"/>
            <a:ext cx="11141457" cy="656233"/>
          </a:xfrm>
          <a:prstGeom prst="rect">
            <a:avLst/>
          </a:prstGeom>
        </p:spPr>
        <p:txBody>
          <a:bodyPr>
            <a:noAutofit/>
          </a:bodyPr>
          <a:lstStyle/>
          <a:p>
            <a:pPr>
              <a:lnSpc>
                <a:spcPct val="100000"/>
              </a:lnSpc>
              <a:spcBef>
                <a:spcPts val="1400"/>
              </a:spcBef>
            </a:pPr>
            <a:r>
              <a:rPr lang="en-US" sz="1800" b="0" i="0" dirty="0">
                <a:solidFill>
                  <a:srgbClr val="292929"/>
                </a:solidFill>
                <a:effectLst/>
                <a:latin typeface="Abadi" panose="020B0604020104020204" pitchFamily="34" charset="0"/>
              </a:rPr>
              <a:t>Discovered VAFB launch site has no rockets launch for a payload mass greater than 10k.</a:t>
            </a:r>
          </a:p>
          <a:p>
            <a:pPr>
              <a:lnSpc>
                <a:spcPct val="100000"/>
              </a:lnSpc>
              <a:spcBef>
                <a:spcPts val="1400"/>
              </a:spcBef>
            </a:pPr>
            <a:r>
              <a:rPr lang="en-US" sz="1800" b="0" i="0" dirty="0">
                <a:solidFill>
                  <a:srgbClr val="292929"/>
                </a:solidFill>
                <a:effectLst/>
                <a:latin typeface="Abadi" panose="020B0604020104020204" pitchFamily="34" charset="0"/>
              </a:rPr>
              <a:t>KSC Launch Site has no rockets launched below 2k payload mass.  </a:t>
            </a:r>
            <a:endParaRPr lang="en-US" sz="1800" dirty="0">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33DA7659-59EA-121A-93D0-4A6196E018DF}"/>
              </a:ext>
            </a:extLst>
          </p:cNvPr>
          <p:cNvPicPr>
            <a:picLocks noChangeAspect="1"/>
          </p:cNvPicPr>
          <p:nvPr/>
        </p:nvPicPr>
        <p:blipFill>
          <a:blip r:embed="rId4"/>
          <a:stretch>
            <a:fillRect/>
          </a:stretch>
        </p:blipFill>
        <p:spPr>
          <a:xfrm>
            <a:off x="752020" y="1685939"/>
            <a:ext cx="10687960" cy="348612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28914" y="17685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Table of Contents</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58899" y="5509816"/>
            <a:ext cx="10074202" cy="1031514"/>
          </a:xfrm>
          <a:prstGeom prst="rect">
            <a:avLst/>
          </a:prstGeom>
        </p:spPr>
        <p:txBody>
          <a:bodyPr>
            <a:normAutofit/>
          </a:bodyPr>
          <a:lstStyle/>
          <a:p>
            <a:pPr>
              <a:lnSpc>
                <a:spcPct val="100000"/>
              </a:lnSpc>
              <a:spcBef>
                <a:spcPts val="1400"/>
              </a:spcBef>
            </a:pPr>
            <a:r>
              <a:rPr lang="en-US" sz="1800" b="0" i="0" dirty="0">
                <a:solidFill>
                  <a:srgbClr val="292929"/>
                </a:solidFill>
                <a:effectLst/>
                <a:latin typeface="Abadi" panose="020B0604020104020204" pitchFamily="34" charset="0"/>
              </a:rPr>
              <a:t>Showed that ES-L1, GEO, HEO, and SSO have the highest success rate of 100%.</a:t>
            </a:r>
          </a:p>
          <a:p>
            <a:pPr>
              <a:lnSpc>
                <a:spcPct val="100000"/>
              </a:lnSpc>
              <a:spcBef>
                <a:spcPts val="1400"/>
              </a:spcBef>
            </a:pPr>
            <a:r>
              <a:rPr lang="en-US" sz="1800" dirty="0">
                <a:solidFill>
                  <a:srgbClr val="292929"/>
                </a:solidFill>
                <a:latin typeface="Abadi" panose="020B0604020104020204" pitchFamily="34" charset="0"/>
              </a:rPr>
              <a:t>GTO Orbit has the lowest Success Rate. </a:t>
            </a:r>
            <a:endParaRPr lang="en-US" sz="1800"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26D47319-0996-00D4-143F-E370A28AB372}"/>
              </a:ext>
            </a:extLst>
          </p:cNvPr>
          <p:cNvPicPr>
            <a:picLocks noChangeAspect="1"/>
          </p:cNvPicPr>
          <p:nvPr/>
        </p:nvPicPr>
        <p:blipFill>
          <a:blip r:embed="rId4"/>
          <a:stretch>
            <a:fillRect/>
          </a:stretch>
        </p:blipFill>
        <p:spPr>
          <a:xfrm>
            <a:off x="3364816" y="1497294"/>
            <a:ext cx="5325989" cy="386341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34347" y="5067967"/>
            <a:ext cx="10515600" cy="1359244"/>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success rate for LEO’s orbit seems to be related to Flight Number</a:t>
            </a:r>
          </a:p>
          <a:p>
            <a:pPr>
              <a:lnSpc>
                <a:spcPct val="100000"/>
              </a:lnSpc>
              <a:spcBef>
                <a:spcPts val="1400"/>
              </a:spcBef>
            </a:pPr>
            <a:r>
              <a:rPr lang="en-US" sz="1800" dirty="0">
                <a:solidFill>
                  <a:schemeClr val="accent3">
                    <a:lumMod val="25000"/>
                  </a:schemeClr>
                </a:solidFill>
                <a:latin typeface="Abadi" panose="020B0604020104020204" pitchFamily="34" charset="0"/>
              </a:rPr>
              <a:t>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3FC37C3-0E86-E9AF-5724-75A0CCAC8B34}"/>
              </a:ext>
            </a:extLst>
          </p:cNvPr>
          <p:cNvPicPr>
            <a:picLocks noChangeAspect="1"/>
          </p:cNvPicPr>
          <p:nvPr/>
        </p:nvPicPr>
        <p:blipFill>
          <a:blip r:embed="rId4"/>
          <a:stretch>
            <a:fillRect/>
          </a:stretch>
        </p:blipFill>
        <p:spPr>
          <a:xfrm>
            <a:off x="881060" y="1643064"/>
            <a:ext cx="10822173" cy="333709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55759" y="5055611"/>
            <a:ext cx="10687961" cy="1371600"/>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Polar, LEO, and ISS seem to have more successful landings with heavy payloads.</a:t>
            </a:r>
          </a:p>
          <a:p>
            <a:pPr>
              <a:lnSpc>
                <a:spcPct val="100000"/>
              </a:lnSpc>
              <a:spcBef>
                <a:spcPts val="1400"/>
              </a:spcBef>
            </a:pPr>
            <a:r>
              <a:rPr lang="en-US" sz="1800" dirty="0">
                <a:solidFill>
                  <a:schemeClr val="accent3">
                    <a:lumMod val="25000"/>
                  </a:schemeClr>
                </a:solidFill>
                <a:latin typeface="Abadi" panose="020B0604020104020204" pitchFamily="34" charset="0"/>
              </a:rPr>
              <a:t>Unable to distinguish for GTO due to occurrence of both successful and unsuccessful landings as payload increased.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E36FC149-E183-11E0-141C-0749EE641652}"/>
              </a:ext>
            </a:extLst>
          </p:cNvPr>
          <p:cNvPicPr>
            <a:picLocks noChangeAspect="1"/>
          </p:cNvPicPr>
          <p:nvPr/>
        </p:nvPicPr>
        <p:blipFill>
          <a:blip r:embed="rId4"/>
          <a:stretch>
            <a:fillRect/>
          </a:stretch>
        </p:blipFill>
        <p:spPr>
          <a:xfrm>
            <a:off x="752019" y="1653961"/>
            <a:ext cx="10687961" cy="314380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678371"/>
            <a:ext cx="10872260" cy="1179629"/>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Success rate has continued to increase through 2020. </a:t>
            </a:r>
          </a:p>
          <a:p>
            <a:pPr>
              <a:lnSpc>
                <a:spcPct val="100000"/>
              </a:lnSpc>
              <a:spcBef>
                <a:spcPts val="1400"/>
              </a:spcBef>
            </a:pPr>
            <a:r>
              <a:rPr lang="en-US" sz="1800" dirty="0">
                <a:solidFill>
                  <a:schemeClr val="accent3">
                    <a:lumMod val="25000"/>
                  </a:schemeClr>
                </a:solidFill>
                <a:latin typeface="Abadi" panose="020B0604020104020204" pitchFamily="34" charset="0"/>
              </a:rPr>
              <a:t>2018 had a large dip, trending back upward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2768BFDB-06B5-E996-7BE6-C85AA60C78A3}"/>
              </a:ext>
            </a:extLst>
          </p:cNvPr>
          <p:cNvPicPr>
            <a:picLocks noChangeAspect="1"/>
          </p:cNvPicPr>
          <p:nvPr/>
        </p:nvPicPr>
        <p:blipFill>
          <a:blip r:embed="rId4"/>
          <a:stretch>
            <a:fillRect/>
          </a:stretch>
        </p:blipFill>
        <p:spPr>
          <a:xfrm>
            <a:off x="3128359" y="1450572"/>
            <a:ext cx="5935282" cy="395685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8" name="Content Placeholder 7" descr="A screenshot of a phone&#10;&#10;Description automatically generated with medium confidence">
            <a:extLst>
              <a:ext uri="{FF2B5EF4-FFF2-40B4-BE49-F238E27FC236}">
                <a16:creationId xmlns:a16="http://schemas.microsoft.com/office/drawing/2014/main" id="{4A651EE6-DDAB-2BA9-DF0F-76E56CB8C63E}"/>
              </a:ext>
            </a:extLst>
          </p:cNvPr>
          <p:cNvPicPr>
            <a:picLocks noGrp="1" noChangeAspect="1"/>
          </p:cNvPicPr>
          <p:nvPr>
            <p:ph idx="4294967295"/>
          </p:nvPr>
        </p:nvPicPr>
        <p:blipFill>
          <a:blip r:embed="rId4"/>
          <a:stretch>
            <a:fillRect/>
          </a:stretch>
        </p:blipFill>
        <p:spPr>
          <a:xfrm>
            <a:off x="1076929" y="1719522"/>
            <a:ext cx="3233814" cy="4221930"/>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9" name="TextBox 8">
            <a:extLst>
              <a:ext uri="{FF2B5EF4-FFF2-40B4-BE49-F238E27FC236}">
                <a16:creationId xmlns:a16="http://schemas.microsoft.com/office/drawing/2014/main" id="{981E16FB-2B59-E2C5-4FAF-B342EAA601BA}"/>
              </a:ext>
            </a:extLst>
          </p:cNvPr>
          <p:cNvSpPr txBox="1"/>
          <p:nvPr/>
        </p:nvSpPr>
        <p:spPr>
          <a:xfrm>
            <a:off x="6186177" y="2922546"/>
            <a:ext cx="4032861" cy="1815882"/>
          </a:xfrm>
          <a:prstGeom prst="rect">
            <a:avLst/>
          </a:prstGeom>
          <a:noFill/>
        </p:spPr>
        <p:txBody>
          <a:bodyPr wrap="square" rtlCol="0">
            <a:spAutoFit/>
          </a:bodyPr>
          <a:lstStyle/>
          <a:p>
            <a:pPr algn="ctr"/>
            <a:r>
              <a:rPr lang="en-US" sz="2800" dirty="0"/>
              <a:t>This allows us to know how many sites we are working with and the accurate names of each.</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8" name="Content Placeholder 7" descr="A screenshot of a computer&#10;&#10;Description automatically generated with medium confidence">
            <a:extLst>
              <a:ext uri="{FF2B5EF4-FFF2-40B4-BE49-F238E27FC236}">
                <a16:creationId xmlns:a16="http://schemas.microsoft.com/office/drawing/2014/main" id="{706777E7-C1E6-409F-7EA7-39BD3AEFCC71}"/>
              </a:ext>
            </a:extLst>
          </p:cNvPr>
          <p:cNvPicPr>
            <a:picLocks noGrp="1" noChangeAspect="1"/>
          </p:cNvPicPr>
          <p:nvPr>
            <p:ph idx="4294967295"/>
          </p:nvPr>
        </p:nvPicPr>
        <p:blipFill>
          <a:blip r:embed="rId4"/>
          <a:stretch>
            <a:fillRect/>
          </a:stretch>
        </p:blipFill>
        <p:spPr>
          <a:xfrm>
            <a:off x="598753" y="1641929"/>
            <a:ext cx="10911543" cy="2472871"/>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TextBox 1">
            <a:extLst>
              <a:ext uri="{FF2B5EF4-FFF2-40B4-BE49-F238E27FC236}">
                <a16:creationId xmlns:a16="http://schemas.microsoft.com/office/drawing/2014/main" id="{425C285A-6C72-2BAA-A1E8-B53CF3FEE958}"/>
              </a:ext>
            </a:extLst>
          </p:cNvPr>
          <p:cNvSpPr txBox="1"/>
          <p:nvPr/>
        </p:nvSpPr>
        <p:spPr>
          <a:xfrm>
            <a:off x="770011" y="4669030"/>
            <a:ext cx="1094419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Helped gain understanding of mix of variables tied to launch sites starting with “CCA”</a:t>
            </a:r>
          </a:p>
          <a:p>
            <a:pPr marL="285750" indent="-285750">
              <a:buFont typeface="Arial" panose="020B0604020202020204" pitchFamily="34" charset="0"/>
              <a:buChar char="•"/>
            </a:pPr>
            <a:r>
              <a:rPr lang="en-US" dirty="0">
                <a:latin typeface="Abadi" panose="020B0604020104020204" pitchFamily="34" charset="0"/>
              </a:rPr>
              <a:t>Some launches had no Payload Mass.</a:t>
            </a:r>
          </a:p>
          <a:p>
            <a:pPr marL="285750" indent="-285750">
              <a:buFont typeface="Arial" panose="020B0604020202020204" pitchFamily="34" charset="0"/>
              <a:buChar char="•"/>
            </a:pPr>
            <a:r>
              <a:rPr lang="en-US" dirty="0">
                <a:latin typeface="Abadi" panose="020B0604020104020204" pitchFamily="34" charset="0"/>
              </a:rPr>
              <a:t>There is a difference between </a:t>
            </a:r>
            <a:r>
              <a:rPr lang="en-US" dirty="0" err="1">
                <a:latin typeface="Abadi" panose="020B0604020104020204" pitchFamily="34" charset="0"/>
              </a:rPr>
              <a:t>Mission_Outcome</a:t>
            </a:r>
            <a:r>
              <a:rPr lang="en-US" dirty="0">
                <a:latin typeface="Abadi" panose="020B0604020104020204" pitchFamily="34" charset="0"/>
              </a:rPr>
              <a:t> &amp; </a:t>
            </a:r>
            <a:r>
              <a:rPr lang="en-US" dirty="0" err="1">
                <a:latin typeface="Abadi" panose="020B0604020104020204" pitchFamily="34" charset="0"/>
              </a:rPr>
              <a:t>Landing_Outcome</a:t>
            </a:r>
            <a:r>
              <a:rPr lang="en-US" dirty="0">
                <a:latin typeface="Abadi" panose="020B0604020104020204" pitchFamily="34" charset="0"/>
              </a:rPr>
              <a:t>. </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683455"/>
            <a:ext cx="9745589" cy="13421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can be used to see how much of the total payload mass carried was from boosters by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Carried by Boosters from NASA</a:t>
            </a:r>
          </a:p>
        </p:txBody>
      </p:sp>
      <p:pic>
        <p:nvPicPr>
          <p:cNvPr id="6" name="Picture 5" descr="A picture containing text, font, screenshot, graphics&#10;&#10;Description automatically generated">
            <a:extLst>
              <a:ext uri="{FF2B5EF4-FFF2-40B4-BE49-F238E27FC236}">
                <a16:creationId xmlns:a16="http://schemas.microsoft.com/office/drawing/2014/main" id="{7D1CE358-4FA1-5A36-E651-7FB5A23CA912}"/>
              </a:ext>
            </a:extLst>
          </p:cNvPr>
          <p:cNvPicPr>
            <a:picLocks noChangeAspect="1"/>
          </p:cNvPicPr>
          <p:nvPr/>
        </p:nvPicPr>
        <p:blipFill>
          <a:blip r:embed="rId4"/>
          <a:stretch>
            <a:fillRect/>
          </a:stretch>
        </p:blipFill>
        <p:spPr>
          <a:xfrm>
            <a:off x="2627794" y="2047284"/>
            <a:ext cx="6936411" cy="21039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478528"/>
            <a:ext cx="9745589" cy="10157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shows us the average Payload carried by a singular booster version.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picture containing text, font, screenshot, graphics&#10;&#10;Description automatically generated">
            <a:extLst>
              <a:ext uri="{FF2B5EF4-FFF2-40B4-BE49-F238E27FC236}">
                <a16:creationId xmlns:a16="http://schemas.microsoft.com/office/drawing/2014/main" id="{48D6345B-0182-F9BC-D368-389606AF2AC5}"/>
              </a:ext>
            </a:extLst>
          </p:cNvPr>
          <p:cNvPicPr>
            <a:picLocks noChangeAspect="1"/>
          </p:cNvPicPr>
          <p:nvPr/>
        </p:nvPicPr>
        <p:blipFill>
          <a:blip r:embed="rId3"/>
          <a:stretch>
            <a:fillRect/>
          </a:stretch>
        </p:blipFill>
        <p:spPr>
          <a:xfrm>
            <a:off x="3197095" y="2444087"/>
            <a:ext cx="5797810" cy="150313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55258"/>
            <a:ext cx="9745589" cy="1164092"/>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Shows us that it wasn’t until 2018 that they successfully landed on a ground landing pad. </a:t>
            </a:r>
          </a:p>
          <a:p>
            <a:pPr>
              <a:lnSpc>
                <a:spcPct val="100000"/>
              </a:lnSpc>
              <a:spcBef>
                <a:spcPts val="1400"/>
              </a:spcBef>
            </a:pPr>
            <a:r>
              <a:rPr lang="en-US" sz="2200" dirty="0">
                <a:solidFill>
                  <a:schemeClr val="accent3">
                    <a:lumMod val="25000"/>
                  </a:schemeClr>
                </a:solidFill>
                <a:latin typeface="Abadi" panose="020B0604020104020204" pitchFamily="34" charset="0"/>
              </a:rPr>
              <a:t>Adds clarity to timeline of water vs ground landing outcomes.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descr="A black background with white text&#10;&#10;Description automatically generated with low confidence">
            <a:extLst>
              <a:ext uri="{FF2B5EF4-FFF2-40B4-BE49-F238E27FC236}">
                <a16:creationId xmlns:a16="http://schemas.microsoft.com/office/drawing/2014/main" id="{52F4768B-E083-FFBD-B40B-6BE4BBEE85BD}"/>
              </a:ext>
            </a:extLst>
          </p:cNvPr>
          <p:cNvPicPr>
            <a:picLocks noChangeAspect="1"/>
          </p:cNvPicPr>
          <p:nvPr/>
        </p:nvPicPr>
        <p:blipFill>
          <a:blip r:embed="rId3"/>
          <a:stretch>
            <a:fillRect/>
          </a:stretch>
        </p:blipFill>
        <p:spPr>
          <a:xfrm>
            <a:off x="3796984" y="2174575"/>
            <a:ext cx="4598031" cy="251796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20986"/>
            <a:ext cx="9745589" cy="155597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Can be used to gauge performance as payloads increase or decrease. </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picture containing text, font, screenshot, number&#10;&#10;Description automatically generated">
            <a:extLst>
              <a:ext uri="{FF2B5EF4-FFF2-40B4-BE49-F238E27FC236}">
                <a16:creationId xmlns:a16="http://schemas.microsoft.com/office/drawing/2014/main" id="{83C49BD9-6F93-C6F0-523A-B6580BF14A29}"/>
              </a:ext>
            </a:extLst>
          </p:cNvPr>
          <p:cNvPicPr>
            <a:picLocks noChangeAspect="1"/>
          </p:cNvPicPr>
          <p:nvPr/>
        </p:nvPicPr>
        <p:blipFill>
          <a:blip r:embed="rId3"/>
          <a:stretch>
            <a:fillRect/>
          </a:stretch>
        </p:blipFill>
        <p:spPr>
          <a:xfrm>
            <a:off x="4255747" y="1643248"/>
            <a:ext cx="2774113" cy="272748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18735"/>
            <a:ext cx="10088038" cy="4808476"/>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project was performed to help Space X determine whether the first stage of their Falcon 9 Rocket Launches will land successfully. This has strong ramifications on cost of launch due to savings from reuse of first stage. analyze Space X Falcon 9 Launch Data and determine what Machine Learning Models </a:t>
            </a:r>
          </a:p>
          <a:p>
            <a:pPr>
              <a:lnSpc>
                <a:spcPct val="100000"/>
              </a:lnSpc>
              <a:spcBef>
                <a:spcPts val="1400"/>
              </a:spcBef>
            </a:pPr>
            <a:r>
              <a:rPr lang="en-US" sz="2200" dirty="0">
                <a:solidFill>
                  <a:schemeClr val="accent3">
                    <a:lumMod val="25000"/>
                  </a:schemeClr>
                </a:solidFill>
                <a:latin typeface="Abadi" panose="020B0604020104020204" pitchFamily="34" charset="0"/>
              </a:rPr>
              <a:t>Methodologies Summary:</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API’s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to transform data</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 And Visuals. </a:t>
            </a:r>
          </a:p>
          <a:p>
            <a:pPr lvl="1">
              <a:lnSpc>
                <a:spcPct val="100000"/>
              </a:lnSpc>
              <a:spcBef>
                <a:spcPts val="1400"/>
              </a:spcBef>
            </a:pPr>
            <a:r>
              <a:rPr lang="en-US" sz="1800" dirty="0">
                <a:solidFill>
                  <a:schemeClr val="accent3">
                    <a:lumMod val="25000"/>
                  </a:schemeClr>
                </a:solidFill>
                <a:latin typeface="Abadi" panose="020B0604020104020204" pitchFamily="34" charset="0"/>
              </a:rPr>
              <a:t>Folium used to create Interactive map and explore proximities. </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created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to create interactivity with data.</a:t>
            </a:r>
          </a:p>
          <a:p>
            <a:pPr lvl="1">
              <a:lnSpc>
                <a:spcPct val="100000"/>
              </a:lnSpc>
              <a:spcBef>
                <a:spcPts val="1400"/>
              </a:spcBef>
            </a:pPr>
            <a:r>
              <a:rPr lang="en-US" sz="1800" dirty="0">
                <a:solidFill>
                  <a:schemeClr val="accent3">
                    <a:lumMod val="25000"/>
                  </a:schemeClr>
                </a:solidFill>
                <a:latin typeface="Abadi" panose="020B0604020104020204" pitchFamily="34" charset="0"/>
              </a:rPr>
              <a:t>Test Predictive Models to determine best fit for gauging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Results Summary:</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will come in various forms:</a:t>
            </a:r>
          </a:p>
          <a:p>
            <a:pPr lvl="2">
              <a:lnSpc>
                <a:spcPct val="100000"/>
              </a:lnSpc>
              <a:spcBef>
                <a:spcPts val="1400"/>
              </a:spcBef>
            </a:pPr>
            <a:r>
              <a:rPr lang="en-US" sz="1500" dirty="0">
                <a:solidFill>
                  <a:schemeClr val="accent3">
                    <a:lumMod val="25000"/>
                  </a:schemeClr>
                </a:solidFill>
                <a:latin typeface="Abadi" panose="020B0604020104020204" pitchFamily="34" charset="0"/>
              </a:rPr>
              <a:t>Exploratory Data Analysis Results (Queries, Charts, Maps, and Interactive Dashboards)</a:t>
            </a:r>
          </a:p>
          <a:p>
            <a:pPr lvl="2">
              <a:lnSpc>
                <a:spcPct val="100000"/>
              </a:lnSpc>
              <a:spcBef>
                <a:spcPts val="1400"/>
              </a:spcBef>
            </a:pPr>
            <a:r>
              <a:rPr lang="en-US" sz="1500" dirty="0">
                <a:solidFill>
                  <a:schemeClr val="accent3">
                    <a:lumMod val="25000"/>
                  </a:schemeClr>
                </a:solidFill>
                <a:latin typeface="Abadi" panose="020B0604020104020204" pitchFamily="34" charset="0"/>
              </a:rPr>
              <a:t>Predictive Model Analysis Results</a:t>
            </a: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47557"/>
            <a:ext cx="9745589" cy="12294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Shows us that nearly all missions had successful outcomes. </a:t>
            </a:r>
          </a:p>
          <a:p>
            <a:pPr>
              <a:lnSpc>
                <a:spcPct val="100000"/>
              </a:lnSpc>
              <a:spcBef>
                <a:spcPts val="1400"/>
              </a:spcBef>
            </a:pPr>
            <a:r>
              <a:rPr lang="en-US" sz="2200" dirty="0">
                <a:solidFill>
                  <a:schemeClr val="accent3">
                    <a:lumMod val="25000"/>
                  </a:schemeClr>
                </a:solidFill>
                <a:latin typeface="Abadi" panose="020B0604020104020204" pitchFamily="34" charset="0"/>
              </a:rPr>
              <a:t>Can be used to compare against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black screen&#10;&#10;Description automatically generated with low confidence">
            <a:extLst>
              <a:ext uri="{FF2B5EF4-FFF2-40B4-BE49-F238E27FC236}">
                <a16:creationId xmlns:a16="http://schemas.microsoft.com/office/drawing/2014/main" id="{EDEF6C6D-BD0D-85BE-C8BF-6435CE3D6864}"/>
              </a:ext>
            </a:extLst>
          </p:cNvPr>
          <p:cNvPicPr>
            <a:picLocks noChangeAspect="1"/>
          </p:cNvPicPr>
          <p:nvPr/>
        </p:nvPicPr>
        <p:blipFill>
          <a:blip r:embed="rId3"/>
          <a:stretch>
            <a:fillRect/>
          </a:stretch>
        </p:blipFill>
        <p:spPr>
          <a:xfrm>
            <a:off x="2302311" y="1747174"/>
            <a:ext cx="6680986" cy="254090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24615" y="2555339"/>
            <a:ext cx="4669970" cy="288971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Shows a large number of boosters have carried Maximum Payload. </a:t>
            </a:r>
          </a:p>
          <a:p>
            <a:pPr>
              <a:lnSpc>
                <a:spcPct val="100000"/>
              </a:lnSpc>
              <a:spcBef>
                <a:spcPts val="1400"/>
              </a:spcBef>
            </a:pPr>
            <a:r>
              <a:rPr lang="en-US" sz="2200" dirty="0">
                <a:solidFill>
                  <a:schemeClr val="accent3">
                    <a:lumMod val="25000"/>
                  </a:schemeClr>
                </a:solidFill>
                <a:latin typeface="Abadi" panose="020B0604020104020204" pitchFamily="34" charset="0"/>
              </a:rPr>
              <a:t>Shows trend of F9 B5 Booster Versions having best success at Max Payload.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phone&#10;&#10;Description automatically generated with low confidence">
            <a:extLst>
              <a:ext uri="{FF2B5EF4-FFF2-40B4-BE49-F238E27FC236}">
                <a16:creationId xmlns:a16="http://schemas.microsoft.com/office/drawing/2014/main" id="{7C6981AE-6D59-47C3-A387-8A41006789AA}"/>
              </a:ext>
            </a:extLst>
          </p:cNvPr>
          <p:cNvPicPr>
            <a:picLocks noChangeAspect="1"/>
          </p:cNvPicPr>
          <p:nvPr/>
        </p:nvPicPr>
        <p:blipFill>
          <a:blip r:embed="rId3"/>
          <a:stretch>
            <a:fillRect/>
          </a:stretch>
        </p:blipFill>
        <p:spPr>
          <a:xfrm>
            <a:off x="2541964" y="1693739"/>
            <a:ext cx="1883079" cy="461291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578575"/>
            <a:ext cx="9745589" cy="144699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Lists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year 2015.</a:t>
            </a:r>
          </a:p>
          <a:p>
            <a:pPr>
              <a:lnSpc>
                <a:spcPct val="100000"/>
              </a:lnSpc>
              <a:spcBef>
                <a:spcPts val="1400"/>
              </a:spcBef>
            </a:pPr>
            <a:r>
              <a:rPr lang="en-US" sz="2200" dirty="0">
                <a:solidFill>
                  <a:schemeClr val="accent3">
                    <a:lumMod val="25000"/>
                  </a:schemeClr>
                </a:solidFill>
                <a:latin typeface="Abadi"/>
              </a:rPr>
              <a:t>Shows trend of F9. V1.1 booster having poor performance on drone ship landings.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picture containing text, font, screenshot, number&#10;&#10;Description automatically generated">
            <a:extLst>
              <a:ext uri="{FF2B5EF4-FFF2-40B4-BE49-F238E27FC236}">
                <a16:creationId xmlns:a16="http://schemas.microsoft.com/office/drawing/2014/main" id="{EE1648E1-F5E8-AA30-8A33-DEFF00648AE0}"/>
              </a:ext>
            </a:extLst>
          </p:cNvPr>
          <p:cNvPicPr>
            <a:picLocks noChangeAspect="1"/>
          </p:cNvPicPr>
          <p:nvPr/>
        </p:nvPicPr>
        <p:blipFill>
          <a:blip r:embed="rId3"/>
          <a:stretch>
            <a:fillRect/>
          </a:stretch>
        </p:blipFill>
        <p:spPr>
          <a:xfrm>
            <a:off x="903516" y="2335108"/>
            <a:ext cx="9479642" cy="163285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816929"/>
            <a:ext cx="9745589" cy="204107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are more common through this timeframe than failures. </a:t>
            </a:r>
          </a:p>
          <a:p>
            <a:pPr>
              <a:lnSpc>
                <a:spcPct val="100000"/>
              </a:lnSpc>
              <a:spcBef>
                <a:spcPts val="1400"/>
              </a:spcBef>
            </a:pPr>
            <a:r>
              <a:rPr lang="en-US" sz="2200" dirty="0">
                <a:solidFill>
                  <a:schemeClr val="accent3">
                    <a:lumMod val="25000"/>
                  </a:schemeClr>
                </a:solidFill>
                <a:latin typeface="Abadi" panose="020B0604020104020204" pitchFamily="34" charset="0"/>
              </a:rPr>
              <a:t>Many successes not attributed to a ground pad or drone ship.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Ranked Landing Outcomes Between 2010-06-04 and 2017-03-20</a:t>
            </a:r>
          </a:p>
        </p:txBody>
      </p:sp>
      <p:pic>
        <p:nvPicPr>
          <p:cNvPr id="6" name="Picture 5" descr="A screenshot of a computer&#10;&#10;Description automatically generated with low confidence">
            <a:extLst>
              <a:ext uri="{FF2B5EF4-FFF2-40B4-BE49-F238E27FC236}">
                <a16:creationId xmlns:a16="http://schemas.microsoft.com/office/drawing/2014/main" id="{F7885520-EA89-6B05-92BD-18CE5AF13743}"/>
              </a:ext>
            </a:extLst>
          </p:cNvPr>
          <p:cNvPicPr>
            <a:picLocks noChangeAspect="1"/>
          </p:cNvPicPr>
          <p:nvPr/>
        </p:nvPicPr>
        <p:blipFill>
          <a:blip r:embed="rId3"/>
          <a:stretch>
            <a:fillRect/>
          </a:stretch>
        </p:blipFill>
        <p:spPr>
          <a:xfrm>
            <a:off x="3936546" y="1588878"/>
            <a:ext cx="4318907" cy="30272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05920"/>
            <a:ext cx="9745589" cy="1621291"/>
          </a:xfrm>
          <a:prstGeom prst="rect">
            <a:avLst/>
          </a:prstGeom>
        </p:spPr>
        <p:txBody>
          <a:bodyPr lIns="91440" tIns="45720" rIns="91440" bIns="45720" anchor="t">
            <a:normAutofit/>
          </a:bodyPr>
          <a:lstStyle/>
          <a:p>
            <a:r>
              <a:rPr lang="en-US" dirty="0"/>
              <a:t>Always near coastlines. </a:t>
            </a:r>
          </a:p>
          <a:p>
            <a:r>
              <a:rPr lang="en-US" dirty="0"/>
              <a:t>Split between East and West Coast</a:t>
            </a:r>
          </a:p>
          <a:p>
            <a:r>
              <a:rPr lang="en-US" dirty="0"/>
              <a:t>All near equator line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Markers on a Global Map</a:t>
            </a:r>
          </a:p>
        </p:txBody>
      </p:sp>
      <p:pic>
        <p:nvPicPr>
          <p:cNvPr id="6" name="Picture 5" descr="A map of the united states&#10;&#10;Description automatically generated with medium confidence">
            <a:extLst>
              <a:ext uri="{FF2B5EF4-FFF2-40B4-BE49-F238E27FC236}">
                <a16:creationId xmlns:a16="http://schemas.microsoft.com/office/drawing/2014/main" id="{D5781DFD-4F30-7AE4-780F-B25031E1F6D8}"/>
              </a:ext>
            </a:extLst>
          </p:cNvPr>
          <p:cNvPicPr>
            <a:picLocks noChangeAspect="1"/>
          </p:cNvPicPr>
          <p:nvPr/>
        </p:nvPicPr>
        <p:blipFill>
          <a:blip r:embed="rId3"/>
          <a:stretch>
            <a:fillRect/>
          </a:stretch>
        </p:blipFill>
        <p:spPr>
          <a:xfrm>
            <a:off x="3048000" y="1484522"/>
            <a:ext cx="6096000" cy="307114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4914900"/>
            <a:ext cx="11203687" cy="1665514"/>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CCAFS launch sites and successful/unsuccessful launches shown visually. </a:t>
            </a:r>
          </a:p>
          <a:p>
            <a:pPr>
              <a:spcBef>
                <a:spcPts val="1400"/>
              </a:spcBef>
            </a:pPr>
            <a:r>
              <a:rPr lang="en-US" dirty="0">
                <a:solidFill>
                  <a:schemeClr val="accent3">
                    <a:lumMod val="25000"/>
                  </a:schemeClr>
                </a:solidFill>
              </a:rPr>
              <a:t>Shows proximity of CCAFS sites to each other.</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Launch </a:t>
            </a:r>
          </a:p>
        </p:txBody>
      </p:sp>
      <p:pic>
        <p:nvPicPr>
          <p:cNvPr id="4" name="Picture 3" descr="A picture containing circle, diagram&#10;&#10;Description automatically generated">
            <a:extLst>
              <a:ext uri="{FF2B5EF4-FFF2-40B4-BE49-F238E27FC236}">
                <a16:creationId xmlns:a16="http://schemas.microsoft.com/office/drawing/2014/main" id="{98E66B98-3401-306F-FECA-2351E08C1E39}"/>
              </a:ext>
            </a:extLst>
          </p:cNvPr>
          <p:cNvPicPr>
            <a:picLocks noChangeAspect="1"/>
          </p:cNvPicPr>
          <p:nvPr/>
        </p:nvPicPr>
        <p:blipFill>
          <a:blip r:embed="rId4"/>
          <a:stretch>
            <a:fillRect/>
          </a:stretch>
        </p:blipFill>
        <p:spPr>
          <a:xfrm>
            <a:off x="2877131" y="1452243"/>
            <a:ext cx="6301360" cy="330945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199" y="4882242"/>
            <a:ext cx="10760901" cy="1792742"/>
          </a:xfrm>
          <a:prstGeom prst="rect">
            <a:avLst/>
          </a:prstGeom>
        </p:spPr>
        <p:txBody>
          <a:bodyPr lIns="91440" tIns="45720" rIns="91440" bIns="45720" anchor="t">
            <a:normAutofit fontScale="92500" lnSpcReduction="10000"/>
          </a:bodyPr>
          <a:lstStyle/>
          <a:p>
            <a:pPr>
              <a:lnSpc>
                <a:spcPct val="100000"/>
              </a:lnSpc>
              <a:spcBef>
                <a:spcPts val="1400"/>
              </a:spcBef>
            </a:pPr>
            <a:r>
              <a:rPr lang="en-US" dirty="0">
                <a:solidFill>
                  <a:schemeClr val="accent3">
                    <a:lumMod val="25000"/>
                  </a:schemeClr>
                </a:solidFill>
                <a:latin typeface="Abadi"/>
              </a:rPr>
              <a:t>CCAFS Launch Sites just under 1 kilometer to coastline and just </a:t>
            </a:r>
            <a:br>
              <a:rPr lang="en-US" dirty="0">
                <a:solidFill>
                  <a:schemeClr val="accent3">
                    <a:lumMod val="25000"/>
                  </a:schemeClr>
                </a:solidFill>
                <a:latin typeface="Abadi"/>
              </a:rPr>
            </a:br>
            <a:r>
              <a:rPr lang="en-US" dirty="0">
                <a:solidFill>
                  <a:schemeClr val="accent3">
                    <a:lumMod val="25000"/>
                  </a:schemeClr>
                </a:solidFill>
                <a:latin typeface="Abadi"/>
              </a:rPr>
              <a:t>over ½ kilometer to parkway. </a:t>
            </a:r>
          </a:p>
          <a:p>
            <a:pPr>
              <a:lnSpc>
                <a:spcPct val="100000"/>
              </a:lnSpc>
              <a:spcBef>
                <a:spcPts val="1400"/>
              </a:spcBef>
            </a:pPr>
            <a:r>
              <a:rPr lang="en-US" dirty="0">
                <a:solidFill>
                  <a:schemeClr val="accent3">
                    <a:lumMod val="25000"/>
                  </a:schemeClr>
                </a:solidFill>
                <a:latin typeface="Abadi" panose="020B0604020104020204" pitchFamily="34" charset="0"/>
              </a:rPr>
              <a:t>Launch Sites trend near Highways, Coastlines, and train tracks and </a:t>
            </a:r>
            <a:br>
              <a:rPr lang="en-US" dirty="0">
                <a:solidFill>
                  <a:schemeClr val="accent3">
                    <a:lumMod val="25000"/>
                  </a:schemeClr>
                </a:solidFill>
                <a:latin typeface="Abadi" panose="020B0604020104020204" pitchFamily="34" charset="0"/>
              </a:rPr>
            </a:br>
            <a:r>
              <a:rPr lang="en-US" dirty="0">
                <a:solidFill>
                  <a:schemeClr val="accent3">
                    <a:lumMod val="25000"/>
                  </a:schemeClr>
                </a:solidFill>
                <a:latin typeface="Abadi" panose="020B0604020104020204" pitchFamily="34" charset="0"/>
              </a:rPr>
              <a:t>trend away from Cities.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CCAFS Launch Sites Distance to Proximities</a:t>
            </a:r>
          </a:p>
        </p:txBody>
      </p:sp>
      <p:pic>
        <p:nvPicPr>
          <p:cNvPr id="4" name="Picture 3" descr="A picture containing diagram, circle, map&#10;&#10;Description automatically generated">
            <a:extLst>
              <a:ext uri="{FF2B5EF4-FFF2-40B4-BE49-F238E27FC236}">
                <a16:creationId xmlns:a16="http://schemas.microsoft.com/office/drawing/2014/main" id="{611AA839-9870-C0E1-199E-8E26D70DC20F}"/>
              </a:ext>
            </a:extLst>
          </p:cNvPr>
          <p:cNvPicPr>
            <a:picLocks noChangeAspect="1"/>
          </p:cNvPicPr>
          <p:nvPr/>
        </p:nvPicPr>
        <p:blipFill>
          <a:blip r:embed="rId4"/>
          <a:stretch>
            <a:fillRect/>
          </a:stretch>
        </p:blipFill>
        <p:spPr>
          <a:xfrm>
            <a:off x="2774950" y="1464379"/>
            <a:ext cx="6642100" cy="323379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9679" y="5298221"/>
            <a:ext cx="10396262" cy="2098975"/>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KSC LC-39A shows the highest launch success rate.</a:t>
            </a:r>
          </a:p>
          <a:p>
            <a:pPr>
              <a:lnSpc>
                <a:spcPct val="100000"/>
              </a:lnSpc>
              <a:spcBef>
                <a:spcPts val="1400"/>
              </a:spcBef>
            </a:pPr>
            <a:r>
              <a:rPr lang="en-US" dirty="0">
                <a:solidFill>
                  <a:schemeClr val="accent3">
                    <a:lumMod val="25000"/>
                  </a:schemeClr>
                </a:solidFill>
                <a:latin typeface="Abadi"/>
              </a:rPr>
              <a:t>CCAFS SLC-40 has the lowest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Rate</a:t>
            </a:r>
          </a:p>
        </p:txBody>
      </p:sp>
      <p:pic>
        <p:nvPicPr>
          <p:cNvPr id="4" name="Picture 3" descr="A picture containing text, screenshot, diagram, font&#10;&#10;Description automatically generated">
            <a:extLst>
              <a:ext uri="{FF2B5EF4-FFF2-40B4-BE49-F238E27FC236}">
                <a16:creationId xmlns:a16="http://schemas.microsoft.com/office/drawing/2014/main" id="{D6572ECD-D1A9-5C1A-588A-A8808BBBFB64}"/>
              </a:ext>
            </a:extLst>
          </p:cNvPr>
          <p:cNvPicPr>
            <a:picLocks noChangeAspect="1"/>
          </p:cNvPicPr>
          <p:nvPr/>
        </p:nvPicPr>
        <p:blipFill rotWithShape="1">
          <a:blip r:embed="rId4"/>
          <a:srcRect l="1388"/>
          <a:stretch/>
        </p:blipFill>
        <p:spPr>
          <a:xfrm>
            <a:off x="2875256" y="1474515"/>
            <a:ext cx="6305109" cy="371367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43448"/>
            <a:ext cx="10137671" cy="46759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b="0" i="0" dirty="0">
                <a:solidFill>
                  <a:srgbClr val="333333"/>
                </a:solidFill>
                <a:effectLst/>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457200" lvl="1" indent="0">
              <a:spcBef>
                <a:spcPts val="1400"/>
              </a:spcBef>
              <a:buNone/>
            </a:pPr>
            <a:endParaRPr lang="en-US" sz="1800" b="0" i="0" dirty="0">
              <a:solidFill>
                <a:srgbClr val="333333"/>
              </a:solidFill>
              <a:effectLst/>
              <a:latin typeface="Abadi" panose="020B0604020104020204" pitchFamily="34" charset="0"/>
            </a:endParaRPr>
          </a:p>
          <a:p>
            <a:pPr>
              <a:spcBef>
                <a:spcPts val="1400"/>
              </a:spcBef>
            </a:pPr>
            <a:r>
              <a:rPr lang="en-US" sz="2600" dirty="0">
                <a:solidFill>
                  <a:schemeClr val="accent3">
                    <a:lumMod val="25000"/>
                  </a:schemeClr>
                </a:solidFill>
                <a:latin typeface="Abadi" panose="020B0604020104020204" pitchFamily="34" charset="0"/>
              </a:rPr>
              <a:t>Problems you want to find answers</a:t>
            </a:r>
          </a:p>
          <a:p>
            <a:pPr lvl="1">
              <a:spcBef>
                <a:spcPts val="1400"/>
              </a:spcBef>
            </a:pPr>
            <a:r>
              <a:rPr lang="en-US" sz="1600" dirty="0">
                <a:solidFill>
                  <a:schemeClr val="accent3">
                    <a:lumMod val="25000"/>
                  </a:schemeClr>
                </a:solidFill>
                <a:latin typeface="Abadi" panose="020B0604020104020204" pitchFamily="34" charset="0"/>
              </a:rPr>
              <a:t>Will the Falcon 9 Rocket’s first stage land successfully? </a:t>
            </a:r>
          </a:p>
          <a:p>
            <a:pPr lvl="1">
              <a:spcBef>
                <a:spcPts val="1400"/>
              </a:spcBef>
            </a:pPr>
            <a:r>
              <a:rPr lang="en-US" sz="1600" dirty="0">
                <a:solidFill>
                  <a:schemeClr val="accent3">
                    <a:lumMod val="25000"/>
                  </a:schemeClr>
                </a:solidFill>
                <a:latin typeface="Abadi" panose="020B0604020104020204" pitchFamily="34" charset="0"/>
              </a:rPr>
              <a:t>What is the cost of a launch?</a:t>
            </a:r>
          </a:p>
          <a:p>
            <a:pPr lvl="1">
              <a:spcBef>
                <a:spcPts val="1400"/>
              </a:spcBef>
            </a:pPr>
            <a:r>
              <a:rPr lang="en-US" sz="1600" dirty="0">
                <a:solidFill>
                  <a:schemeClr val="accent3">
                    <a:lumMod val="25000"/>
                  </a:schemeClr>
                </a:solidFill>
                <a:latin typeface="Abadi" panose="020B0604020104020204" pitchFamily="34" charset="0"/>
              </a:rPr>
              <a:t>How much correlation between variables (launch site, payload mass, booster version, </a:t>
            </a:r>
            <a:r>
              <a:rPr lang="en-US" sz="1600" dirty="0" err="1">
                <a:solidFill>
                  <a:schemeClr val="accent3">
                    <a:lumMod val="25000"/>
                  </a:schemeClr>
                </a:solidFill>
                <a:latin typeface="Abadi" panose="020B0604020104020204" pitchFamily="34" charset="0"/>
              </a:rPr>
              <a:t>etc</a:t>
            </a:r>
            <a:r>
              <a:rPr lang="en-US" sz="1600" dirty="0">
                <a:solidFill>
                  <a:schemeClr val="accent3">
                    <a:lumMod val="25000"/>
                  </a:schemeClr>
                </a:solidFill>
                <a:latin typeface="Abadi" panose="020B0604020104020204" pitchFamily="34" charset="0"/>
              </a:rPr>
              <a:t>) and landing success rate?</a:t>
            </a:r>
          </a:p>
          <a:p>
            <a:pPr lvl="1">
              <a:spcBef>
                <a:spcPts val="1400"/>
              </a:spcBef>
            </a:pPr>
            <a:r>
              <a:rPr lang="en-US" sz="1600" dirty="0">
                <a:solidFill>
                  <a:schemeClr val="accent3">
                    <a:lumMod val="25000"/>
                  </a:schemeClr>
                </a:solidFill>
                <a:latin typeface="Abadi" panose="020B0604020104020204" pitchFamily="34" charset="0"/>
              </a:rPr>
              <a:t>What classification model will best predict launch success?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5437244"/>
            <a:ext cx="10515600" cy="1578295"/>
          </a:xfrm>
          <a:prstGeom prst="rect">
            <a:avLst/>
          </a:prstGeom>
        </p:spPr>
        <p:txBody>
          <a:bodyPr lIns="91440" tIns="45720" rIns="91440" bIns="45720" anchor="t">
            <a:normAutofit/>
          </a:bodyPr>
          <a:lstStyle/>
          <a:p>
            <a:r>
              <a:rPr lang="en-US" dirty="0">
                <a:latin typeface="Abadi" panose="020B0604020104020204" pitchFamily="34" charset="0"/>
              </a:rPr>
              <a:t>KSC LC-39A is most successful launch site</a:t>
            </a:r>
          </a:p>
          <a:p>
            <a:r>
              <a:rPr lang="en-US" dirty="0">
                <a:latin typeface="Abadi" panose="020B0604020104020204" pitchFamily="34" charset="0"/>
              </a:rPr>
              <a:t>Launch success rate for top performing site is 77%.</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Top Performing Launch Site Success Ratio</a:t>
            </a:r>
          </a:p>
        </p:txBody>
      </p:sp>
      <p:pic>
        <p:nvPicPr>
          <p:cNvPr id="4" name="Picture 3" descr="A blue and red pie chart&#10;&#10;Description automatically generated with medium confidence">
            <a:extLst>
              <a:ext uri="{FF2B5EF4-FFF2-40B4-BE49-F238E27FC236}">
                <a16:creationId xmlns:a16="http://schemas.microsoft.com/office/drawing/2014/main" id="{0F6A0CAB-8664-C53D-FBBC-7066081CEEAD}"/>
              </a:ext>
            </a:extLst>
          </p:cNvPr>
          <p:cNvPicPr>
            <a:picLocks noChangeAspect="1"/>
          </p:cNvPicPr>
          <p:nvPr/>
        </p:nvPicPr>
        <p:blipFill>
          <a:blip r:embed="rId4"/>
          <a:stretch>
            <a:fillRect/>
          </a:stretch>
        </p:blipFill>
        <p:spPr>
          <a:xfrm>
            <a:off x="2829696" y="1390174"/>
            <a:ext cx="6102865" cy="358705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02703"/>
            <a:ext cx="10414662" cy="144574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Best Success came between 4-6k with FT and B4 Booster Version Categories.</a:t>
            </a:r>
          </a:p>
          <a:p>
            <a:pPr>
              <a:lnSpc>
                <a:spcPct val="100000"/>
              </a:lnSpc>
              <a:spcBef>
                <a:spcPts val="1400"/>
              </a:spcBef>
            </a:pPr>
            <a:r>
              <a:rPr lang="en-US" sz="2200" dirty="0">
                <a:solidFill>
                  <a:schemeClr val="accent3">
                    <a:lumMod val="25000"/>
                  </a:schemeClr>
                </a:solidFill>
                <a:latin typeface="Abadi" panose="020B0604020104020204" pitchFamily="34" charset="0"/>
              </a:rPr>
              <a:t>No success with Payload Range between 6-9k.</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Category B4 has only successful launch above 5.5k.</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beyond 4k Payload</a:t>
            </a:r>
          </a:p>
        </p:txBody>
      </p:sp>
      <p:pic>
        <p:nvPicPr>
          <p:cNvPr id="4" name="Picture 3" descr="A picture containing text, line, plot, number&#10;&#10;Description automatically generated">
            <a:extLst>
              <a:ext uri="{FF2B5EF4-FFF2-40B4-BE49-F238E27FC236}">
                <a16:creationId xmlns:a16="http://schemas.microsoft.com/office/drawing/2014/main" id="{5D4AC0A3-5F4E-AD1A-E475-3F29E62AA81F}"/>
              </a:ext>
            </a:extLst>
          </p:cNvPr>
          <p:cNvPicPr>
            <a:picLocks noChangeAspect="1"/>
          </p:cNvPicPr>
          <p:nvPr/>
        </p:nvPicPr>
        <p:blipFill>
          <a:blip r:embed="rId4"/>
          <a:stretch>
            <a:fillRect/>
          </a:stretch>
        </p:blipFill>
        <p:spPr>
          <a:xfrm>
            <a:off x="2209800" y="1475639"/>
            <a:ext cx="7772400" cy="369531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TextBox 6">
            <a:extLst>
              <a:ext uri="{FF2B5EF4-FFF2-40B4-BE49-F238E27FC236}">
                <a16:creationId xmlns:a16="http://schemas.microsoft.com/office/drawing/2014/main" id="{7A2C5A42-3079-93BA-35A4-10DD2379F86D}"/>
              </a:ext>
            </a:extLst>
          </p:cNvPr>
          <p:cNvSpPr txBox="1"/>
          <p:nvPr/>
        </p:nvSpPr>
        <p:spPr>
          <a:xfrm>
            <a:off x="7868430" y="2735433"/>
            <a:ext cx="3694670" cy="3595856"/>
          </a:xfrm>
          <a:prstGeom prst="rect">
            <a:avLst/>
          </a:prstGeom>
          <a:noFill/>
        </p:spPr>
        <p:txBody>
          <a:bodyPr wrap="square" rtlCol="0">
            <a:spAutoFit/>
          </a:bodyPr>
          <a:lstStyle/>
          <a:p>
            <a:pPr marL="0" indent="0" algn="ctr">
              <a:lnSpc>
                <a:spcPct val="100000"/>
              </a:lnSpc>
              <a:spcBef>
                <a:spcPts val="1400"/>
              </a:spcBef>
              <a:buNone/>
            </a:pPr>
            <a:r>
              <a:rPr lang="en-US" sz="2000" u="sng" dirty="0">
                <a:solidFill>
                  <a:schemeClr val="accent3">
                    <a:lumMod val="25000"/>
                  </a:schemeClr>
                </a:solidFill>
                <a:latin typeface="Abadi" panose="020B0604020104020204" pitchFamily="34" charset="0"/>
              </a:rPr>
              <a:t>Best Performing Model:</a:t>
            </a:r>
          </a:p>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Decision Tree Classification</a:t>
            </a:r>
          </a:p>
          <a:p>
            <a:pPr marL="0" indent="0" algn="ctr">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Decision Tree: 87.3%</a:t>
            </a:r>
          </a:p>
          <a:p>
            <a:pPr marL="0" indent="0" algn="ctr">
              <a:lnSpc>
                <a:spcPct val="100000"/>
              </a:lnSpc>
              <a:spcBef>
                <a:spcPts val="1400"/>
              </a:spcBef>
              <a:buNone/>
            </a:pPr>
            <a:r>
              <a:rPr lang="en-US" dirty="0">
                <a:solidFill>
                  <a:schemeClr val="accent3">
                    <a:lumMod val="25000"/>
                  </a:schemeClr>
                </a:solidFill>
                <a:latin typeface="Abadi" panose="020B0604020104020204" pitchFamily="34" charset="0"/>
              </a:rPr>
              <a:t>K Nearest Neighbors: 84.8%</a:t>
            </a:r>
          </a:p>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Support Vector Machine: 84.8%</a:t>
            </a:r>
          </a:p>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Logistic Regression: 84.6% </a:t>
            </a:r>
          </a:p>
          <a:p>
            <a:pPr marL="0" indent="0" algn="ctr">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D1DDE31C-9187-8221-DD2C-B00BEEE9C129}"/>
              </a:ext>
            </a:extLst>
          </p:cNvPr>
          <p:cNvPicPr>
            <a:picLocks noChangeAspect="1"/>
          </p:cNvPicPr>
          <p:nvPr/>
        </p:nvPicPr>
        <p:blipFill>
          <a:blip r:embed="rId4"/>
          <a:stretch>
            <a:fillRect/>
          </a:stretch>
        </p:blipFill>
        <p:spPr>
          <a:xfrm>
            <a:off x="1007105" y="1643819"/>
            <a:ext cx="6177465" cy="453206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452122" y="2117986"/>
            <a:ext cx="4005850" cy="4236139"/>
          </a:xfrm>
          <a:prstGeom prst="rect">
            <a:avLst/>
          </a:prstGeom>
        </p:spPr>
        <p:txBody>
          <a:bodyPr>
            <a:normAutofit/>
          </a:bodyPr>
          <a:lstStyle/>
          <a:p>
            <a:pPr marL="0" indent="0" algn="ctr">
              <a:lnSpc>
                <a:spcPct val="100000"/>
              </a:lnSpc>
              <a:spcBef>
                <a:spcPts val="1400"/>
              </a:spcBef>
              <a:buNone/>
            </a:pPr>
            <a:r>
              <a:rPr lang="en-US" sz="2200" u="sng" dirty="0">
                <a:solidFill>
                  <a:schemeClr val="accent3">
                    <a:lumMod val="25000"/>
                  </a:schemeClr>
                </a:solidFill>
                <a:latin typeface="Abadi" panose="020B0604020104020204" pitchFamily="34" charset="0"/>
              </a:rPr>
              <a:t>Best Performing Model:</a:t>
            </a:r>
          </a:p>
          <a:p>
            <a:pPr marL="0" indent="0" algn="ctr">
              <a:lnSpc>
                <a:spcPct val="100000"/>
              </a:lnSpc>
              <a:spcBef>
                <a:spcPts val="1400"/>
              </a:spcBef>
              <a:buNone/>
            </a:pPr>
            <a:r>
              <a:rPr lang="en-US" sz="2000" dirty="0">
                <a:solidFill>
                  <a:schemeClr val="accent3">
                    <a:lumMod val="25000"/>
                  </a:schemeClr>
                </a:solidFill>
                <a:latin typeface="Abadi" panose="020B0604020104020204" pitchFamily="34" charset="0"/>
              </a:rPr>
              <a:t>Decision Tree Classification</a:t>
            </a:r>
          </a:p>
          <a:p>
            <a:pPr marL="0" indent="0" algn="ctr">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000" dirty="0">
                <a:solidFill>
                  <a:schemeClr val="accent3">
                    <a:lumMod val="25000"/>
                  </a:schemeClr>
                </a:solidFill>
                <a:latin typeface="Abadi" panose="020B0604020104020204" pitchFamily="34" charset="0"/>
              </a:rPr>
              <a:t>This model limited the false positive predictions the most.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descr="A picture containing text, screenshot, square, rectangle&#10;&#10;Description automatically generated">
            <a:extLst>
              <a:ext uri="{FF2B5EF4-FFF2-40B4-BE49-F238E27FC236}">
                <a16:creationId xmlns:a16="http://schemas.microsoft.com/office/drawing/2014/main" id="{52E2BB0B-D095-E385-1D3E-EEC916638657}"/>
              </a:ext>
            </a:extLst>
          </p:cNvPr>
          <p:cNvPicPr>
            <a:picLocks noChangeAspect="1"/>
          </p:cNvPicPr>
          <p:nvPr/>
        </p:nvPicPr>
        <p:blipFill rotWithShape="1">
          <a:blip r:embed="rId4"/>
          <a:srcRect l="1206" r="8181"/>
          <a:stretch/>
        </p:blipFill>
        <p:spPr>
          <a:xfrm>
            <a:off x="1223318" y="1789434"/>
            <a:ext cx="5399903" cy="443695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45741"/>
            <a:ext cx="9720875" cy="4780651"/>
          </a:xfrm>
          <a:prstGeom prst="rect">
            <a:avLst/>
          </a:prstGeom>
        </p:spPr>
        <p:txBody>
          <a:bodyPr>
            <a:normAutofit fontScale="62500" lnSpcReduction="20000"/>
          </a:bodyPr>
          <a:lstStyle/>
          <a:p>
            <a:pPr marL="0" indent="0">
              <a:lnSpc>
                <a:spcPct val="100000"/>
              </a:lnSpc>
              <a:spcBef>
                <a:spcPts val="1400"/>
              </a:spcBef>
              <a:buNone/>
            </a:pPr>
            <a:r>
              <a:rPr lang="en-US" sz="3800" dirty="0">
                <a:solidFill>
                  <a:schemeClr val="accent3">
                    <a:lumMod val="25000"/>
                  </a:schemeClr>
                </a:solidFill>
                <a:latin typeface="Abadi" panose="020B0604020104020204" pitchFamily="34" charset="0"/>
              </a:rPr>
              <a:t>To conclude, we revisit the questions we initially sought answers for. </a:t>
            </a:r>
          </a:p>
          <a:p>
            <a:pPr>
              <a:lnSpc>
                <a:spcPct val="100000"/>
              </a:lnSpc>
              <a:spcBef>
                <a:spcPts val="1400"/>
              </a:spcBef>
            </a:pPr>
            <a:r>
              <a:rPr lang="en-US" sz="2600" dirty="0">
                <a:solidFill>
                  <a:schemeClr val="accent3">
                    <a:lumMod val="25000"/>
                  </a:schemeClr>
                </a:solidFill>
                <a:latin typeface="Abadi" panose="020B0604020104020204" pitchFamily="34" charset="0"/>
              </a:rPr>
              <a:t>Will the Falcon 9 Rocket’s first stage land successfully? </a:t>
            </a:r>
          </a:p>
          <a:p>
            <a:pPr lvl="1">
              <a:lnSpc>
                <a:spcPct val="100000"/>
              </a:lnSpc>
              <a:spcBef>
                <a:spcPts val="1400"/>
              </a:spcBef>
            </a:pPr>
            <a:r>
              <a:rPr lang="en-US" sz="1900" dirty="0">
                <a:solidFill>
                  <a:schemeClr val="accent3">
                    <a:lumMod val="25000"/>
                  </a:schemeClr>
                </a:solidFill>
                <a:latin typeface="Abadi" panose="020B0604020104020204" pitchFamily="34" charset="0"/>
              </a:rPr>
              <a:t>Decision Tree Predictive Model can predict a 87.3% landing success rate. </a:t>
            </a:r>
          </a:p>
          <a:p>
            <a:pPr>
              <a:lnSpc>
                <a:spcPct val="100000"/>
              </a:lnSpc>
              <a:spcBef>
                <a:spcPts val="1400"/>
              </a:spcBef>
            </a:pPr>
            <a:r>
              <a:rPr lang="en-US" sz="2600" dirty="0">
                <a:solidFill>
                  <a:schemeClr val="accent3">
                    <a:lumMod val="25000"/>
                  </a:schemeClr>
                </a:solidFill>
                <a:latin typeface="Abadi" panose="020B0604020104020204" pitchFamily="34" charset="0"/>
              </a:rPr>
              <a:t>What is the cost of a launch?</a:t>
            </a:r>
          </a:p>
          <a:p>
            <a:pPr lvl="1">
              <a:lnSpc>
                <a:spcPct val="100000"/>
              </a:lnSpc>
              <a:spcBef>
                <a:spcPts val="1400"/>
              </a:spcBef>
            </a:pPr>
            <a:r>
              <a:rPr lang="en-US" sz="1900" dirty="0">
                <a:solidFill>
                  <a:schemeClr val="accent3">
                    <a:lumMod val="25000"/>
                  </a:schemeClr>
                </a:solidFill>
                <a:latin typeface="Abadi" panose="020B0604020104020204" pitchFamily="34" charset="0"/>
              </a:rPr>
              <a:t>Still needs more analysis to determine.</a:t>
            </a:r>
          </a:p>
          <a:p>
            <a:pPr lvl="1">
              <a:lnSpc>
                <a:spcPct val="100000"/>
              </a:lnSpc>
              <a:spcBef>
                <a:spcPts val="1400"/>
              </a:spcBef>
            </a:pPr>
            <a:r>
              <a:rPr lang="en-US" sz="1900" dirty="0">
                <a:solidFill>
                  <a:schemeClr val="accent3">
                    <a:lumMod val="25000"/>
                  </a:schemeClr>
                </a:solidFill>
                <a:latin typeface="Abadi" panose="020B0604020104020204" pitchFamily="34" charset="0"/>
              </a:rPr>
              <a:t>Could use best accuracy rating from classification model to create pricing model to cover for losses if first stage unable to land. </a:t>
            </a:r>
          </a:p>
          <a:p>
            <a:pPr>
              <a:lnSpc>
                <a:spcPct val="100000"/>
              </a:lnSpc>
              <a:spcBef>
                <a:spcPts val="1400"/>
              </a:spcBef>
            </a:pPr>
            <a:r>
              <a:rPr lang="en-US" sz="2600" dirty="0">
                <a:solidFill>
                  <a:schemeClr val="accent3">
                    <a:lumMod val="25000"/>
                  </a:schemeClr>
                </a:solidFill>
                <a:latin typeface="Abadi" panose="020B0604020104020204" pitchFamily="34" charset="0"/>
              </a:rPr>
              <a:t>How much correlation between variables (launch site, payload mass, booster version, </a:t>
            </a:r>
            <a:r>
              <a:rPr lang="en-US" sz="2600" dirty="0" err="1">
                <a:solidFill>
                  <a:schemeClr val="accent3">
                    <a:lumMod val="25000"/>
                  </a:schemeClr>
                </a:solidFill>
                <a:latin typeface="Abadi" panose="020B0604020104020204" pitchFamily="34" charset="0"/>
              </a:rPr>
              <a:t>etc</a:t>
            </a:r>
            <a:r>
              <a:rPr lang="en-US" sz="2600" dirty="0">
                <a:solidFill>
                  <a:schemeClr val="accent3">
                    <a:lumMod val="25000"/>
                  </a:schemeClr>
                </a:solidFill>
                <a:latin typeface="Abadi" panose="020B0604020104020204" pitchFamily="34" charset="0"/>
              </a:rPr>
              <a:t>) and landing success rate?</a:t>
            </a:r>
          </a:p>
          <a:p>
            <a:pPr lvl="1">
              <a:lnSpc>
                <a:spcPct val="100000"/>
              </a:lnSpc>
              <a:spcBef>
                <a:spcPts val="1400"/>
              </a:spcBef>
            </a:pPr>
            <a:r>
              <a:rPr lang="en-US" sz="1900" dirty="0">
                <a:solidFill>
                  <a:schemeClr val="accent3">
                    <a:lumMod val="25000"/>
                  </a:schemeClr>
                </a:solidFill>
                <a:latin typeface="Abadi" panose="020B0604020104020204" pitchFamily="34" charset="0"/>
              </a:rPr>
              <a:t>Launch Site – KSC seems to perform best and has highest Success Rate.</a:t>
            </a:r>
          </a:p>
          <a:p>
            <a:pPr lvl="1">
              <a:lnSpc>
                <a:spcPct val="100000"/>
              </a:lnSpc>
              <a:spcBef>
                <a:spcPts val="1400"/>
              </a:spcBef>
            </a:pPr>
            <a:r>
              <a:rPr lang="en-US" sz="1900" dirty="0">
                <a:solidFill>
                  <a:schemeClr val="accent3">
                    <a:lumMod val="25000"/>
                  </a:schemeClr>
                </a:solidFill>
                <a:latin typeface="Abadi" panose="020B0604020104020204" pitchFamily="34" charset="0"/>
              </a:rPr>
              <a:t>Payload Mass &amp; Booster Version  – Booster Version must depend on Payload Mass and likewise. </a:t>
            </a:r>
          </a:p>
          <a:p>
            <a:pPr lvl="1">
              <a:lnSpc>
                <a:spcPct val="100000"/>
              </a:lnSpc>
              <a:spcBef>
                <a:spcPts val="1400"/>
              </a:spcBef>
            </a:pPr>
            <a:r>
              <a:rPr lang="en-US" sz="1900" dirty="0">
                <a:solidFill>
                  <a:schemeClr val="accent3">
                    <a:lumMod val="25000"/>
                  </a:schemeClr>
                </a:solidFill>
                <a:latin typeface="Abadi" panose="020B0604020104020204" pitchFamily="34" charset="0"/>
              </a:rPr>
              <a:t>Orbit Type – Success in Orbit type seems to be tied to Flight Number most, increasingly successful as more flights </a:t>
            </a:r>
            <a:r>
              <a:rPr lang="en-US" sz="1900" dirty="0" err="1">
                <a:solidFill>
                  <a:schemeClr val="accent3">
                    <a:lumMod val="25000"/>
                  </a:schemeClr>
                </a:solidFill>
                <a:latin typeface="Abadi" panose="020B0604020104020204" pitchFamily="34" charset="0"/>
              </a:rPr>
              <a:t>donne</a:t>
            </a:r>
            <a:r>
              <a:rPr lang="en-US" sz="1900" dirty="0">
                <a:solidFill>
                  <a:schemeClr val="accent3">
                    <a:lumMod val="25000"/>
                  </a:schemeClr>
                </a:solidFill>
                <a:latin typeface="Abadi" panose="020B0604020104020204" pitchFamily="34" charset="0"/>
              </a:rPr>
              <a:t>. </a:t>
            </a:r>
          </a:p>
          <a:p>
            <a:pPr>
              <a:lnSpc>
                <a:spcPct val="100000"/>
              </a:lnSpc>
              <a:spcBef>
                <a:spcPts val="1400"/>
              </a:spcBef>
            </a:pPr>
            <a:r>
              <a:rPr lang="en-US" sz="2800" dirty="0">
                <a:solidFill>
                  <a:schemeClr val="accent3">
                    <a:lumMod val="25000"/>
                  </a:schemeClr>
                </a:solidFill>
                <a:latin typeface="Abadi" panose="020B0604020104020204" pitchFamily="34" charset="0"/>
              </a:rPr>
              <a:t>What classification model will best predict launch success? </a:t>
            </a:r>
          </a:p>
          <a:p>
            <a:pPr lvl="1">
              <a:lnSpc>
                <a:spcPct val="100000"/>
              </a:lnSpc>
              <a:spcBef>
                <a:spcPts val="1400"/>
              </a:spcBef>
            </a:pPr>
            <a:r>
              <a:rPr lang="en-US" sz="1900" dirty="0">
                <a:solidFill>
                  <a:schemeClr val="accent3">
                    <a:lumMod val="25000"/>
                  </a:schemeClr>
                </a:solidFill>
                <a:latin typeface="Abadi" panose="020B0604020104020204" pitchFamily="34" charset="0"/>
              </a:rPr>
              <a:t>Decision Tree Model predicts Launch Success best with an. 87.3% accuracy rating.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gn="ctr">
              <a:lnSpc>
                <a:spcPct val="100000"/>
              </a:lnSpc>
              <a:spcBef>
                <a:spcPts val="1400"/>
              </a:spcBef>
              <a:buNone/>
            </a:pPr>
            <a:endParaRPr lang="en-US" sz="48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4800" dirty="0">
                <a:solidFill>
                  <a:schemeClr val="accent3">
                    <a:lumMod val="25000"/>
                  </a:schemeClr>
                </a:solidFill>
                <a:latin typeface="Abadi" panose="020B0604020104020204" pitchFamily="34" charset="0"/>
              </a:rPr>
              <a:t>THANK YOU</a:t>
            </a:r>
          </a:p>
          <a:p>
            <a:pPr marL="0" indent="0" algn="ctr">
              <a:lnSpc>
                <a:spcPct val="100000"/>
              </a:lnSpc>
              <a:spcBef>
                <a:spcPts val="1400"/>
              </a:spcBef>
              <a:buNone/>
            </a:pPr>
            <a:r>
              <a:rPr lang="en-US" sz="4800" dirty="0">
                <a:solidFill>
                  <a:schemeClr val="accent3">
                    <a:lumMod val="25000"/>
                  </a:schemeClr>
                </a:solidFill>
                <a:latin typeface="Abadi" panose="020B0604020104020204" pitchFamily="34" charset="0"/>
              </a:rPr>
              <a:t>Coursera &amp; IBM</a:t>
            </a:r>
          </a:p>
          <a:p>
            <a:pPr marL="0" indent="0" algn="ctr">
              <a:lnSpc>
                <a:spcPct val="100000"/>
              </a:lnSpc>
              <a:spcBef>
                <a:spcPts val="1400"/>
              </a:spcBef>
              <a:buNone/>
            </a:pPr>
            <a:endParaRPr lang="en-US" sz="48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4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API – Using SpaceX API with helper functions to pull in Falcon 9 Launch information</a:t>
            </a:r>
          </a:p>
          <a:p>
            <a:pPr lvl="1">
              <a:lnSpc>
                <a:spcPct val="120000"/>
              </a:lnSpc>
              <a:spcBef>
                <a:spcPts val="1400"/>
              </a:spcBef>
            </a:pPr>
            <a:r>
              <a:rPr lang="en-US" sz="6400" dirty="0" err="1">
                <a:solidFill>
                  <a:schemeClr val="bg2">
                    <a:lumMod val="50000"/>
                  </a:schemeClr>
                </a:solidFill>
                <a:latin typeface="Abadi"/>
              </a:rPr>
              <a:t>Webscraping</a:t>
            </a:r>
            <a:r>
              <a:rPr lang="en-US" sz="6400" dirty="0">
                <a:solidFill>
                  <a:schemeClr val="bg2">
                    <a:lumMod val="50000"/>
                  </a:schemeClr>
                </a:solidFill>
                <a:latin typeface="Abadi"/>
              </a:rPr>
              <a:t> – Used Beautiful Soup to web scrape Falcon 9 and Heavy Launch from Wikipedia.</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6800" dirty="0">
                <a:solidFill>
                  <a:schemeClr val="accent3">
                    <a:lumMod val="25000"/>
                  </a:schemeClr>
                </a:solidFill>
                <a:latin typeface="Abadi"/>
              </a:rPr>
              <a:t>Add in variable “Class”, using a value of ”1” for Successful Landing and ”0” for Unsuccessful</a:t>
            </a:r>
          </a:p>
          <a:p>
            <a:pPr>
              <a:lnSpc>
                <a:spcPct val="120000"/>
              </a:lnSpc>
              <a:spcBef>
                <a:spcPts val="1400"/>
              </a:spcBef>
            </a:pPr>
            <a:r>
              <a:rPr lang="en-US" sz="7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Build, tune, &amp; evaluate classification models (Logistic Regression, Decision Trees, K Nearest Neighbors, &amp; Support Vector Machines)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4095"/>
            <a:ext cx="10515600" cy="1794905"/>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Needed to collect data before EDA can be performed. Used below methods to create &amp; fill our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API Call – SpaceX Database</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 – HTML Table from Wikipedia page on SpaceX Rocket Launches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3" name="Diagram 2">
            <a:extLst>
              <a:ext uri="{FF2B5EF4-FFF2-40B4-BE49-F238E27FC236}">
                <a16:creationId xmlns:a16="http://schemas.microsoft.com/office/drawing/2014/main" id="{382D889B-2962-2715-EB6E-3F88451BE759}"/>
              </a:ext>
            </a:extLst>
          </p:cNvPr>
          <p:cNvGraphicFramePr/>
          <p:nvPr>
            <p:extLst>
              <p:ext uri="{D42A27DB-BD31-4B8C-83A1-F6EECF244321}">
                <p14:modId xmlns:p14="http://schemas.microsoft.com/office/powerpoint/2010/main" val="3576307357"/>
              </p:ext>
            </p:extLst>
          </p:nvPr>
        </p:nvGraphicFramePr>
        <p:xfrm>
          <a:off x="1225151" y="3429000"/>
          <a:ext cx="10060460" cy="1561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 name="Diagram 1">
            <a:extLst>
              <a:ext uri="{FF2B5EF4-FFF2-40B4-BE49-F238E27FC236}">
                <a16:creationId xmlns:a16="http://schemas.microsoft.com/office/drawing/2014/main" id="{9C71BF40-38D3-6352-AAE3-765A5831A14D}"/>
              </a:ext>
            </a:extLst>
          </p:cNvPr>
          <p:cNvGraphicFramePr/>
          <p:nvPr>
            <p:extLst>
              <p:ext uri="{D42A27DB-BD31-4B8C-83A1-F6EECF244321}">
                <p14:modId xmlns:p14="http://schemas.microsoft.com/office/powerpoint/2010/main" val="3547808940"/>
              </p:ext>
            </p:extLst>
          </p:nvPr>
        </p:nvGraphicFramePr>
        <p:xfrm>
          <a:off x="229327" y="4547084"/>
          <a:ext cx="4094480" cy="24154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9" name="Straight Arrow Connector 8">
            <a:extLst>
              <a:ext uri="{FF2B5EF4-FFF2-40B4-BE49-F238E27FC236}">
                <a16:creationId xmlns:a16="http://schemas.microsoft.com/office/drawing/2014/main" id="{56782FEB-E6A2-93D3-37C7-A308659487D1}"/>
              </a:ext>
            </a:extLst>
          </p:cNvPr>
          <p:cNvCxnSpPr/>
          <p:nvPr/>
        </p:nvCxnSpPr>
        <p:spPr>
          <a:xfrm flipH="1">
            <a:off x="1423851" y="4547084"/>
            <a:ext cx="535578" cy="651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D1707B-A6FA-F8E4-26CC-AA4E7F4B8707}"/>
              </a:ext>
            </a:extLst>
          </p:cNvPr>
          <p:cNvCxnSpPr>
            <a:cxnSpLocks/>
          </p:cNvCxnSpPr>
          <p:nvPr/>
        </p:nvCxnSpPr>
        <p:spPr>
          <a:xfrm>
            <a:off x="2651759" y="4521118"/>
            <a:ext cx="398419" cy="677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33404" y="1391766"/>
            <a:ext cx="5851855" cy="5466234"/>
          </a:xfrm>
          <a:prstGeom prst="rect">
            <a:avLst/>
          </a:prstGeom>
        </p:spPr>
        <p:txBody>
          <a:bodyPr vert="horz" lIns="91440" tIns="45720" rIns="91440" bIns="45720" rtlCol="0" anchor="t">
            <a:normAutofit fontScale="92500" lnSpcReduction="10000"/>
          </a:bodyPr>
          <a:lstStyle/>
          <a:p>
            <a:pPr marL="0" indent="0">
              <a:lnSpc>
                <a:spcPct val="120000"/>
              </a:lnSpc>
              <a:spcBef>
                <a:spcPts val="200"/>
              </a:spcBef>
              <a:buNone/>
            </a:pPr>
            <a:r>
              <a:rPr lang="en-US" sz="1400" dirty="0">
                <a:solidFill>
                  <a:schemeClr val="accent3">
                    <a:lumMod val="25000"/>
                  </a:schemeClr>
                </a:solidFill>
                <a:latin typeface="Abadi" panose="020B0604020104020204" pitchFamily="34" charset="0"/>
              </a:rPr>
              <a:t>Data Collection was completed by using an API request on SpaceX database. </a:t>
            </a:r>
          </a:p>
          <a:p>
            <a:pPr marL="0" indent="0">
              <a:lnSpc>
                <a:spcPct val="120000"/>
              </a:lnSpc>
              <a:spcBef>
                <a:spcPts val="200"/>
              </a:spcBef>
              <a:buNone/>
            </a:pPr>
            <a:endParaRPr lang="en-US" sz="1400" dirty="0">
              <a:solidFill>
                <a:schemeClr val="accent3">
                  <a:lumMod val="25000"/>
                </a:schemeClr>
              </a:solidFill>
              <a:latin typeface="Abadi" panose="020B0604020104020204" pitchFamily="34" charset="0"/>
            </a:endParaRPr>
          </a:p>
          <a:p>
            <a:pPr marL="0" indent="0">
              <a:lnSpc>
                <a:spcPct val="120000"/>
              </a:lnSpc>
              <a:spcBef>
                <a:spcPts val="200"/>
              </a:spcBef>
              <a:buNone/>
            </a:pPr>
            <a:r>
              <a:rPr lang="en-US" sz="1400" dirty="0">
                <a:solidFill>
                  <a:schemeClr val="accent3">
                    <a:lumMod val="25000"/>
                  </a:schemeClr>
                </a:solidFill>
                <a:latin typeface="Abadi" panose="020B0604020104020204" pitchFamily="34" charset="0"/>
              </a:rPr>
              <a:t>Did this by:</a:t>
            </a:r>
          </a:p>
          <a:p>
            <a:pPr lvl="0"/>
            <a:r>
              <a:rPr lang="en-US" sz="1300" dirty="0">
                <a:latin typeface="Abadi" panose="020B0604020104020204" pitchFamily="34" charset="0"/>
              </a:rPr>
              <a:t>Requesting and Parsed SpaceX launch data using the GET request</a:t>
            </a:r>
          </a:p>
          <a:p>
            <a:pPr lvl="1"/>
            <a:r>
              <a:rPr lang="en-US" sz="900" dirty="0">
                <a:solidFill>
                  <a:schemeClr val="accent3">
                    <a:lumMod val="25000"/>
                  </a:schemeClr>
                </a:solidFill>
                <a:latin typeface="Abadi" panose="020B0604020104020204" pitchFamily="34" charset="0"/>
              </a:rPr>
              <a:t>Requested Space X data from API Get Request </a:t>
            </a:r>
          </a:p>
          <a:p>
            <a:pPr lvl="1"/>
            <a:r>
              <a:rPr lang="en-US" sz="900" dirty="0">
                <a:solidFill>
                  <a:schemeClr val="accent3">
                    <a:lumMod val="25000"/>
                  </a:schemeClr>
                </a:solidFill>
                <a:latin typeface="Abadi" panose="020B0604020104020204" pitchFamily="34" charset="0"/>
              </a:rPr>
              <a:t>Downloaded JSON file from Course Database (Ensured consistency)</a:t>
            </a:r>
          </a:p>
          <a:p>
            <a:r>
              <a:rPr lang="en-US" sz="1300" dirty="0">
                <a:solidFill>
                  <a:schemeClr val="accent3">
                    <a:lumMod val="25000"/>
                  </a:schemeClr>
                </a:solidFill>
                <a:latin typeface="Abadi" panose="020B0604020104020204" pitchFamily="34" charset="0"/>
              </a:rPr>
              <a:t>Decoding Response content as a </a:t>
            </a:r>
            <a:r>
              <a:rPr lang="en-US" sz="1300" dirty="0" err="1">
                <a:solidFill>
                  <a:schemeClr val="accent3">
                    <a:lumMod val="25000"/>
                  </a:schemeClr>
                </a:solidFill>
                <a:latin typeface="Abadi" panose="020B0604020104020204" pitchFamily="34" charset="0"/>
              </a:rPr>
              <a:t>Json</a:t>
            </a:r>
            <a:r>
              <a:rPr lang="en-US" sz="1300" dirty="0">
                <a:solidFill>
                  <a:schemeClr val="accent3">
                    <a:lumMod val="25000"/>
                  </a:schemeClr>
                </a:solidFill>
                <a:latin typeface="Abadi" panose="020B0604020104020204" pitchFamily="34" charset="0"/>
              </a:rPr>
              <a:t> using .</a:t>
            </a:r>
            <a:r>
              <a:rPr lang="en-US" sz="1300" dirty="0" err="1">
                <a:solidFill>
                  <a:schemeClr val="accent3">
                    <a:lumMod val="25000"/>
                  </a:schemeClr>
                </a:solidFill>
                <a:latin typeface="Abadi" panose="020B0604020104020204" pitchFamily="34" charset="0"/>
              </a:rPr>
              <a:t>json</a:t>
            </a:r>
            <a:r>
              <a:rPr lang="en-US" sz="1300" dirty="0">
                <a:solidFill>
                  <a:schemeClr val="accent3">
                    <a:lumMod val="25000"/>
                  </a:schemeClr>
                </a:solidFill>
                <a:latin typeface="Abadi" panose="020B0604020104020204" pitchFamily="34" charset="0"/>
              </a:rPr>
              <a:t>()</a:t>
            </a:r>
          </a:p>
          <a:p>
            <a:r>
              <a:rPr lang="en-US" sz="1300" dirty="0">
                <a:solidFill>
                  <a:schemeClr val="accent3">
                    <a:lumMod val="25000"/>
                  </a:schemeClr>
                </a:solidFill>
                <a:latin typeface="Abadi" panose="020B0604020104020204" pitchFamily="34" charset="0"/>
              </a:rPr>
              <a:t>Turning into Pandas DF using .</a:t>
            </a:r>
            <a:r>
              <a:rPr lang="en-US" sz="1300" dirty="0" err="1">
                <a:solidFill>
                  <a:schemeClr val="accent3">
                    <a:lumMod val="25000"/>
                  </a:schemeClr>
                </a:solidFill>
                <a:latin typeface="Abadi" panose="020B0604020104020204" pitchFamily="34" charset="0"/>
              </a:rPr>
              <a:t>json_normalize</a:t>
            </a:r>
            <a:r>
              <a:rPr lang="en-US" sz="1300" dirty="0">
                <a:solidFill>
                  <a:schemeClr val="accent3">
                    <a:lumMod val="25000"/>
                  </a:schemeClr>
                </a:solidFill>
                <a:latin typeface="Abadi" panose="020B0604020104020204" pitchFamily="34" charset="0"/>
              </a:rPr>
              <a:t>()</a:t>
            </a:r>
          </a:p>
          <a:p>
            <a:pPr lvl="1"/>
            <a:r>
              <a:rPr lang="en-US" sz="900" dirty="0">
                <a:solidFill>
                  <a:schemeClr val="accent3">
                    <a:lumMod val="25000"/>
                  </a:schemeClr>
                </a:solidFill>
                <a:latin typeface="Abadi" panose="020B0604020104020204" pitchFamily="34" charset="0"/>
              </a:rPr>
              <a:t>Checked the head and discovered a lot of data is ID’s. </a:t>
            </a:r>
          </a:p>
          <a:p>
            <a:pPr lvl="0"/>
            <a:r>
              <a:rPr lang="en-US" sz="1300" dirty="0">
                <a:latin typeface="Abadi" panose="020B0604020104020204" pitchFamily="34" charset="0"/>
              </a:rPr>
              <a:t>Using API again to get info about launches using ID’s given for each launch.</a:t>
            </a:r>
          </a:p>
          <a:p>
            <a:pPr lvl="1"/>
            <a:r>
              <a:rPr lang="en-US" sz="900" dirty="0">
                <a:solidFill>
                  <a:schemeClr val="accent3">
                    <a:lumMod val="25000"/>
                  </a:schemeClr>
                </a:solidFill>
                <a:latin typeface="Abadi" panose="020B0604020104020204" pitchFamily="34" charset="0"/>
              </a:rPr>
              <a:t>Took a subset of </a:t>
            </a:r>
            <a:r>
              <a:rPr lang="en-US" sz="900" dirty="0" err="1">
                <a:solidFill>
                  <a:schemeClr val="accent3">
                    <a:lumMod val="25000"/>
                  </a:schemeClr>
                </a:solidFill>
                <a:latin typeface="Abadi" panose="020B0604020104020204" pitchFamily="34" charset="0"/>
              </a:rPr>
              <a:t>dataframe</a:t>
            </a:r>
            <a:r>
              <a:rPr lang="en-US" sz="900" dirty="0">
                <a:solidFill>
                  <a:schemeClr val="accent3">
                    <a:lumMod val="25000"/>
                  </a:schemeClr>
                </a:solidFill>
                <a:latin typeface="Abadi" panose="020B0604020104020204" pitchFamily="34" charset="0"/>
              </a:rPr>
              <a:t> keeping features we want,  flight number, and </a:t>
            </a:r>
            <a:r>
              <a:rPr lang="en-US" sz="900" dirty="0" err="1">
                <a:solidFill>
                  <a:schemeClr val="accent3">
                    <a:lumMod val="25000"/>
                  </a:schemeClr>
                </a:solidFill>
                <a:latin typeface="Abadi" panose="020B0604020104020204" pitchFamily="34" charset="0"/>
              </a:rPr>
              <a:t>date_utc</a:t>
            </a:r>
            <a:endParaRPr lang="en-US" sz="900" dirty="0">
              <a:solidFill>
                <a:schemeClr val="accent3">
                  <a:lumMod val="25000"/>
                </a:schemeClr>
              </a:solidFill>
              <a:latin typeface="Abadi" panose="020B0604020104020204" pitchFamily="34" charset="0"/>
            </a:endParaRPr>
          </a:p>
          <a:p>
            <a:pPr lvl="1"/>
            <a:r>
              <a:rPr lang="en-US" sz="900" dirty="0">
                <a:solidFill>
                  <a:schemeClr val="accent3">
                    <a:lumMod val="25000"/>
                  </a:schemeClr>
                </a:solidFill>
                <a:latin typeface="Abadi" panose="020B0604020104020204" pitchFamily="34" charset="0"/>
              </a:rPr>
              <a:t>Removed rows with multiple cores to avoid misinformation</a:t>
            </a:r>
          </a:p>
          <a:p>
            <a:pPr lvl="1"/>
            <a:r>
              <a:rPr lang="en-US" sz="900" dirty="0">
                <a:solidFill>
                  <a:schemeClr val="accent3">
                    <a:lumMod val="25000"/>
                  </a:schemeClr>
                </a:solidFill>
                <a:latin typeface="Abadi" panose="020B0604020104020204" pitchFamily="34" charset="0"/>
              </a:rPr>
              <a:t>Since payloads and cores are lists of size 1, extract the single value in the list and replace the feature</a:t>
            </a:r>
          </a:p>
          <a:p>
            <a:pPr lvl="1"/>
            <a:r>
              <a:rPr lang="en-US" sz="900" dirty="0">
                <a:solidFill>
                  <a:schemeClr val="accent3">
                    <a:lumMod val="25000"/>
                  </a:schemeClr>
                </a:solidFill>
                <a:latin typeface="Abadi" panose="020B0604020104020204" pitchFamily="34" charset="0"/>
              </a:rPr>
              <a:t>Converted the </a:t>
            </a:r>
            <a:r>
              <a:rPr lang="en-US" sz="900" dirty="0" err="1">
                <a:solidFill>
                  <a:schemeClr val="accent3">
                    <a:lumMod val="25000"/>
                  </a:schemeClr>
                </a:solidFill>
                <a:latin typeface="Abadi" panose="020B0604020104020204" pitchFamily="34" charset="0"/>
              </a:rPr>
              <a:t>date_utc</a:t>
            </a:r>
            <a:r>
              <a:rPr lang="en-US" sz="900" dirty="0">
                <a:solidFill>
                  <a:schemeClr val="accent3">
                    <a:lumMod val="25000"/>
                  </a:schemeClr>
                </a:solidFill>
                <a:latin typeface="Abadi" panose="020B0604020104020204" pitchFamily="34" charset="0"/>
              </a:rPr>
              <a:t> to a datetime datatype and then extracted the date leaving the time</a:t>
            </a:r>
          </a:p>
          <a:p>
            <a:pPr lvl="1"/>
            <a:r>
              <a:rPr lang="en-US" sz="900" dirty="0">
                <a:solidFill>
                  <a:schemeClr val="accent3">
                    <a:lumMod val="25000"/>
                  </a:schemeClr>
                </a:solidFill>
                <a:latin typeface="Abadi" panose="020B0604020104020204" pitchFamily="34" charset="0"/>
              </a:rPr>
              <a:t>Using the date, restricted the dates of the launches</a:t>
            </a:r>
          </a:p>
          <a:p>
            <a:pPr lvl="0"/>
            <a:r>
              <a:rPr lang="en-US" sz="1300" dirty="0">
                <a:latin typeface="Abadi" panose="020B0604020104020204" pitchFamily="34" charset="0"/>
              </a:rPr>
              <a:t>Creating blank Global Variable lists &amp; use GET helper functions to append the data into lists</a:t>
            </a:r>
          </a:p>
          <a:p>
            <a:pPr lvl="1"/>
            <a:r>
              <a:rPr lang="en-US" sz="900" dirty="0">
                <a:solidFill>
                  <a:schemeClr val="accent3">
                    <a:lumMod val="25000"/>
                  </a:schemeClr>
                </a:solidFill>
                <a:latin typeface="Abadi" panose="020B0604020104020204" pitchFamily="34" charset="0"/>
              </a:rPr>
              <a:t>Created Global Variables as blank lists for each variable for data to fill into</a:t>
            </a:r>
          </a:p>
          <a:p>
            <a:pPr lvl="1"/>
            <a:r>
              <a:rPr lang="en-US" sz="900" dirty="0">
                <a:solidFill>
                  <a:schemeClr val="accent3">
                    <a:lumMod val="25000"/>
                  </a:schemeClr>
                </a:solidFill>
                <a:latin typeface="Abadi" panose="020B0604020104020204" pitchFamily="34" charset="0"/>
              </a:rPr>
              <a:t>Applied GET Helper functions to fill lists/columns with data for each variable needed</a:t>
            </a:r>
          </a:p>
          <a:p>
            <a:pPr lvl="1"/>
            <a:r>
              <a:rPr lang="en-US" sz="900" dirty="0">
                <a:solidFill>
                  <a:schemeClr val="accent3">
                    <a:lumMod val="25000"/>
                  </a:schemeClr>
                </a:solidFill>
                <a:latin typeface="Abadi" panose="020B0604020104020204" pitchFamily="34" charset="0"/>
              </a:rPr>
              <a:t>Constructed dataset by combining columns into a dictionary</a:t>
            </a:r>
          </a:p>
          <a:p>
            <a:pPr lvl="1"/>
            <a:r>
              <a:rPr lang="en-US" sz="900" dirty="0">
                <a:solidFill>
                  <a:schemeClr val="accent3">
                    <a:lumMod val="25000"/>
                  </a:schemeClr>
                </a:solidFill>
                <a:latin typeface="Abadi" panose="020B0604020104020204" pitchFamily="34" charset="0"/>
              </a:rPr>
              <a:t>Created Pandas </a:t>
            </a:r>
            <a:r>
              <a:rPr lang="en-US" sz="900" dirty="0" err="1">
                <a:solidFill>
                  <a:schemeClr val="accent3">
                    <a:lumMod val="25000"/>
                  </a:schemeClr>
                </a:solidFill>
                <a:latin typeface="Abadi" panose="020B0604020104020204" pitchFamily="34" charset="0"/>
              </a:rPr>
              <a:t>dataframe</a:t>
            </a:r>
            <a:r>
              <a:rPr lang="en-US" sz="900" dirty="0">
                <a:solidFill>
                  <a:schemeClr val="accent3">
                    <a:lumMod val="25000"/>
                  </a:schemeClr>
                </a:solidFill>
                <a:latin typeface="Abadi" panose="020B0604020104020204" pitchFamily="34" charset="0"/>
              </a:rPr>
              <a:t> from dictionary</a:t>
            </a:r>
          </a:p>
          <a:p>
            <a:pPr lvl="0"/>
            <a:r>
              <a:rPr lang="en-US" sz="1300" dirty="0">
                <a:latin typeface="Abadi" panose="020B0604020104020204" pitchFamily="34" charset="0"/>
              </a:rPr>
              <a:t>Filtering </a:t>
            </a:r>
            <a:r>
              <a:rPr lang="en-US" sz="1300" dirty="0" err="1">
                <a:latin typeface="Abadi" panose="020B0604020104020204" pitchFamily="34" charset="0"/>
              </a:rPr>
              <a:t>dataframe</a:t>
            </a:r>
            <a:r>
              <a:rPr lang="en-US" sz="1300" dirty="0">
                <a:latin typeface="Abadi" panose="020B0604020104020204" pitchFamily="34" charset="0"/>
              </a:rPr>
              <a:t> to only include Falcon 9 launches</a:t>
            </a:r>
          </a:p>
          <a:p>
            <a:pPr lvl="1"/>
            <a:r>
              <a:rPr lang="en-US" sz="900" dirty="0">
                <a:solidFill>
                  <a:schemeClr val="accent3">
                    <a:lumMod val="25000"/>
                  </a:schemeClr>
                </a:solidFill>
                <a:latin typeface="Abadi" panose="020B0604020104020204" pitchFamily="34" charset="0"/>
              </a:rPr>
              <a:t>Filtered </a:t>
            </a:r>
            <a:r>
              <a:rPr lang="en-US" sz="900" dirty="0" err="1">
                <a:solidFill>
                  <a:schemeClr val="accent3">
                    <a:lumMod val="25000"/>
                  </a:schemeClr>
                </a:solidFill>
                <a:latin typeface="Abadi" panose="020B0604020104020204" pitchFamily="34" charset="0"/>
              </a:rPr>
              <a:t>dataframe</a:t>
            </a:r>
            <a:r>
              <a:rPr lang="en-US" sz="900" dirty="0">
                <a:solidFill>
                  <a:schemeClr val="accent3">
                    <a:lumMod val="25000"/>
                  </a:schemeClr>
                </a:solidFill>
                <a:latin typeface="Abadi" panose="020B0604020104020204" pitchFamily="34" charset="0"/>
              </a:rPr>
              <a:t> based on booster version to keep only Falcon 9 launches</a:t>
            </a:r>
          </a:p>
          <a:p>
            <a:pPr lvl="1"/>
            <a:r>
              <a:rPr lang="en-US" sz="900" dirty="0">
                <a:solidFill>
                  <a:schemeClr val="accent3">
                    <a:lumMod val="25000"/>
                  </a:schemeClr>
                </a:solidFill>
                <a:latin typeface="Abadi" panose="020B0604020104020204" pitchFamily="34" charset="0"/>
              </a:rPr>
              <a:t>Saved the filtered data to a new </a:t>
            </a:r>
            <a:r>
              <a:rPr lang="en-US" sz="900" dirty="0" err="1">
                <a:solidFill>
                  <a:schemeClr val="accent3">
                    <a:lumMod val="25000"/>
                  </a:schemeClr>
                </a:solidFill>
                <a:latin typeface="Abadi" panose="020B0604020104020204" pitchFamily="34" charset="0"/>
              </a:rPr>
              <a:t>dataframe</a:t>
            </a:r>
            <a:r>
              <a:rPr lang="en-US" sz="900" dirty="0">
                <a:solidFill>
                  <a:schemeClr val="accent3">
                    <a:lumMod val="25000"/>
                  </a:schemeClr>
                </a:solidFill>
                <a:latin typeface="Abadi" panose="020B0604020104020204" pitchFamily="34" charset="0"/>
              </a:rPr>
              <a:t> called “data_falcon9”</a:t>
            </a:r>
          </a:p>
          <a:p>
            <a:pPr lvl="1"/>
            <a:r>
              <a:rPr lang="en-US" sz="900" dirty="0">
                <a:solidFill>
                  <a:schemeClr val="accent3">
                    <a:lumMod val="25000"/>
                  </a:schemeClr>
                </a:solidFill>
                <a:latin typeface="Abadi" panose="020B0604020104020204" pitchFamily="34" charset="0"/>
              </a:rPr>
              <a:t>Reset the Flight number since we removed columns</a:t>
            </a:r>
          </a:p>
          <a:p>
            <a:pPr marL="457200" lvl="1" indent="0">
              <a:lnSpc>
                <a:spcPct val="120000"/>
              </a:lnSpc>
              <a:spcBef>
                <a:spcPts val="200"/>
              </a:spcBef>
              <a:buNone/>
            </a:pPr>
            <a:endParaRPr lang="en-US" sz="1100" dirty="0">
              <a:solidFill>
                <a:schemeClr val="accent3">
                  <a:lumMod val="25000"/>
                </a:schemeClr>
              </a:solidFill>
              <a:latin typeface="Abadi" panose="020B0604020104020204" pitchFamily="34" charset="0"/>
            </a:endParaRPr>
          </a:p>
          <a:p>
            <a:pPr marL="0" indent="0">
              <a:lnSpc>
                <a:spcPct val="120000"/>
              </a:lnSpc>
              <a:spcBef>
                <a:spcPts val="200"/>
              </a:spcBef>
              <a:buNone/>
            </a:pPr>
            <a:r>
              <a:rPr lang="en-US" sz="1100" dirty="0" err="1">
                <a:solidFill>
                  <a:schemeClr val="accent3">
                    <a:lumMod val="25000"/>
                  </a:schemeClr>
                </a:solidFill>
                <a:latin typeface="Abadi" panose="020B0604020104020204" pitchFamily="34" charset="0"/>
              </a:rPr>
              <a:t>Github</a:t>
            </a:r>
            <a:r>
              <a:rPr lang="en-US" sz="1100" dirty="0">
                <a:solidFill>
                  <a:schemeClr val="accent3">
                    <a:lumMod val="25000"/>
                  </a:schemeClr>
                </a:solidFill>
                <a:latin typeface="Abadi" panose="020B0604020104020204" pitchFamily="34" charset="0"/>
              </a:rPr>
              <a:t> URL: </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a:p>
            <a:pPr lvl="2">
              <a:lnSpc>
                <a:spcPct val="100000"/>
              </a:lnSpc>
              <a:spcBef>
                <a:spcPts val="1400"/>
              </a:spcBef>
            </a:pPr>
            <a:endParaRPr lang="en-US" sz="1200" dirty="0">
              <a:solidFill>
                <a:schemeClr val="accent3">
                  <a:lumMod val="25000"/>
                </a:schemeClr>
              </a:solidFill>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63C7D2D0-0074-3A9B-BC4A-F46BA77222B3}"/>
              </a:ext>
            </a:extLst>
          </p:cNvPr>
          <p:cNvSpPr txBox="1"/>
          <p:nvPr/>
        </p:nvSpPr>
        <p:spPr>
          <a:xfrm>
            <a:off x="8627165" y="5062330"/>
            <a:ext cx="184731" cy="369332"/>
          </a:xfrm>
          <a:prstGeom prst="rect">
            <a:avLst/>
          </a:prstGeom>
          <a:noFill/>
        </p:spPr>
        <p:txBody>
          <a:bodyPr wrap="none" rtlCol="0">
            <a:spAutoFit/>
          </a:bodyPr>
          <a:lstStyle/>
          <a:p>
            <a:endParaRPr lang="en-US" dirty="0"/>
          </a:p>
        </p:txBody>
      </p:sp>
      <p:graphicFrame>
        <p:nvGraphicFramePr>
          <p:cNvPr id="8" name="Diagram 7">
            <a:extLst>
              <a:ext uri="{FF2B5EF4-FFF2-40B4-BE49-F238E27FC236}">
                <a16:creationId xmlns:a16="http://schemas.microsoft.com/office/drawing/2014/main" id="{3F1E5C77-B81C-E107-16E4-D396536EB4F0}"/>
              </a:ext>
            </a:extLst>
          </p:cNvPr>
          <p:cNvGraphicFramePr/>
          <p:nvPr>
            <p:extLst>
              <p:ext uri="{D42A27DB-BD31-4B8C-83A1-F6EECF244321}">
                <p14:modId xmlns:p14="http://schemas.microsoft.com/office/powerpoint/2010/main" val="4178061134"/>
              </p:ext>
            </p:extLst>
          </p:nvPr>
        </p:nvGraphicFramePr>
        <p:xfrm>
          <a:off x="6096000" y="1426338"/>
          <a:ext cx="5257801" cy="5065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65056" y="1392500"/>
            <a:ext cx="6797339" cy="4926850"/>
          </a:xfrm>
          <a:prstGeom prst="rect">
            <a:avLst/>
          </a:prstGeom>
        </p:spPr>
        <p:txBody>
          <a:bodyPr lIns="91440" tIns="45720" rIns="91440" bIns="45720" anchor="t">
            <a:noAutofit/>
          </a:bodyPr>
          <a:lstStyle/>
          <a:p>
            <a:pPr marL="0" indent="0">
              <a:lnSpc>
                <a:spcPct val="100000"/>
              </a:lnSpc>
              <a:spcBef>
                <a:spcPts val="500"/>
              </a:spcBef>
              <a:buNone/>
            </a:pPr>
            <a:r>
              <a:rPr lang="en-US" sz="1400" dirty="0">
                <a:solidFill>
                  <a:schemeClr val="accent3">
                    <a:lumMod val="25000"/>
                  </a:schemeClr>
                </a:solidFill>
                <a:latin typeface="Abadi" panose="020B0604020104020204" pitchFamily="34" charset="0"/>
              </a:rPr>
              <a:t>Data Collection by Web Scraping was done on Falcon 9 historical launch records within an HTML Table on Wikipedia titled “List of Falcon 9 and Falcon Heavy Launches” using Beautiful Soup to extract.</a:t>
            </a:r>
          </a:p>
          <a:p>
            <a:pPr marL="0" indent="0">
              <a:lnSpc>
                <a:spcPct val="100000"/>
              </a:lnSpc>
              <a:spcBef>
                <a:spcPts val="5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500"/>
              </a:spcBef>
              <a:buNone/>
            </a:pPr>
            <a:r>
              <a:rPr lang="en-US" sz="1400" dirty="0">
                <a:solidFill>
                  <a:schemeClr val="accent3">
                    <a:lumMod val="25000"/>
                  </a:schemeClr>
                </a:solidFill>
                <a:latin typeface="Abadi" panose="020B0604020104020204" pitchFamily="34" charset="0"/>
              </a:rPr>
              <a:t>Did this by:</a:t>
            </a:r>
          </a:p>
          <a:p>
            <a:pPr lvl="1">
              <a:lnSpc>
                <a:spcPct val="100000"/>
              </a:lnSpc>
            </a:pPr>
            <a:r>
              <a:rPr lang="en-US" sz="1200" dirty="0">
                <a:solidFill>
                  <a:schemeClr val="accent3">
                    <a:lumMod val="25000"/>
                  </a:schemeClr>
                </a:solidFill>
                <a:latin typeface="Abadi" panose="020B0604020104020204" pitchFamily="34" charset="0"/>
              </a:rPr>
              <a:t>Requesting Falcon 9 Launch Wiki page from it’s URL.</a:t>
            </a:r>
          </a:p>
          <a:p>
            <a:pPr lvl="2"/>
            <a:r>
              <a:rPr lang="en-US" sz="800" dirty="0">
                <a:solidFill>
                  <a:schemeClr val="accent3">
                    <a:lumMod val="25000"/>
                  </a:schemeClr>
                </a:solidFill>
                <a:latin typeface="Abadi" panose="020B0604020104020204" pitchFamily="34" charset="0"/>
              </a:rPr>
              <a:t>HTTP Get Method to request HTML page as HTML response</a:t>
            </a:r>
          </a:p>
          <a:p>
            <a:pPr lvl="1"/>
            <a:r>
              <a:rPr lang="en-US" sz="1200" dirty="0" err="1">
                <a:solidFill>
                  <a:schemeClr val="accent3">
                    <a:lumMod val="25000"/>
                  </a:schemeClr>
                </a:solidFill>
                <a:latin typeface="Abadi" panose="020B0604020104020204" pitchFamily="34" charset="0"/>
              </a:rPr>
              <a:t>Createing</a:t>
            </a:r>
            <a:r>
              <a:rPr lang="en-US" sz="1200" dirty="0">
                <a:solidFill>
                  <a:schemeClr val="accent3">
                    <a:lumMod val="25000"/>
                  </a:schemeClr>
                </a:solidFill>
                <a:latin typeface="Abadi" panose="020B0604020104020204" pitchFamily="34" charset="0"/>
              </a:rPr>
              <a:t> Beautiful Soup object from the HTML response</a:t>
            </a:r>
          </a:p>
          <a:p>
            <a:pPr lvl="2"/>
            <a:r>
              <a:rPr lang="en-US" sz="800" dirty="0">
                <a:solidFill>
                  <a:schemeClr val="accent3">
                    <a:lumMod val="25000"/>
                  </a:schemeClr>
                </a:solidFill>
                <a:latin typeface="Abadi" panose="020B0604020104020204" pitchFamily="34" charset="0"/>
              </a:rPr>
              <a:t>Print Page to ensure </a:t>
            </a:r>
            <a:r>
              <a:rPr lang="en-US" sz="800" dirty="0" err="1">
                <a:solidFill>
                  <a:schemeClr val="accent3">
                    <a:lumMod val="25000"/>
                  </a:schemeClr>
                </a:solidFill>
                <a:latin typeface="Abadi" panose="020B0604020104020204" pitchFamily="34" charset="0"/>
              </a:rPr>
              <a:t>beautifulsoup</a:t>
            </a:r>
            <a:r>
              <a:rPr lang="en-US" sz="800" dirty="0">
                <a:solidFill>
                  <a:schemeClr val="accent3">
                    <a:lumMod val="25000"/>
                  </a:schemeClr>
                </a:solidFill>
                <a:latin typeface="Abadi" panose="020B0604020104020204" pitchFamily="34" charset="0"/>
              </a:rPr>
              <a:t> object created properly.</a:t>
            </a:r>
          </a:p>
          <a:p>
            <a:pPr lvl="1">
              <a:lnSpc>
                <a:spcPct val="100000"/>
              </a:lnSpc>
            </a:pPr>
            <a:r>
              <a:rPr lang="en-US" sz="1200" dirty="0">
                <a:solidFill>
                  <a:schemeClr val="accent3">
                    <a:lumMod val="25000"/>
                  </a:schemeClr>
                </a:solidFill>
                <a:latin typeface="Abadi" panose="020B0604020104020204" pitchFamily="34" charset="0"/>
              </a:rPr>
              <a:t>Extracting All column/variable Names from the HTML Table header</a:t>
            </a:r>
          </a:p>
          <a:p>
            <a:pPr lvl="2"/>
            <a:r>
              <a:rPr lang="en-US" sz="800" dirty="0">
                <a:solidFill>
                  <a:schemeClr val="accent3">
                    <a:lumMod val="25000"/>
                  </a:schemeClr>
                </a:solidFill>
                <a:latin typeface="Abadi" panose="020B0604020104020204" pitchFamily="34" charset="0"/>
              </a:rPr>
              <a:t>Find All tables on Wiki - use </a:t>
            </a:r>
            <a:r>
              <a:rPr lang="en-US" sz="800" dirty="0" err="1">
                <a:solidFill>
                  <a:schemeClr val="accent3">
                    <a:lumMod val="25000"/>
                  </a:schemeClr>
                </a:solidFill>
                <a:latin typeface="Abadi" panose="020B0604020104020204" pitchFamily="34" charset="0"/>
              </a:rPr>
              <a:t>find_all</a:t>
            </a:r>
            <a:r>
              <a:rPr lang="en-US" sz="800" dirty="0">
                <a:solidFill>
                  <a:schemeClr val="accent3">
                    <a:lumMod val="25000"/>
                  </a:schemeClr>
                </a:solidFill>
                <a:latin typeface="Abadi" panose="020B0604020104020204" pitchFamily="34" charset="0"/>
              </a:rPr>
              <a:t> function with element type ‘table’</a:t>
            </a:r>
          </a:p>
          <a:p>
            <a:pPr lvl="2"/>
            <a:r>
              <a:rPr lang="en-US" sz="800" dirty="0">
                <a:solidFill>
                  <a:schemeClr val="accent3">
                    <a:lumMod val="25000"/>
                  </a:schemeClr>
                </a:solidFill>
                <a:latin typeface="Abadi" panose="020B0604020104020204" pitchFamily="34" charset="0"/>
              </a:rPr>
              <a:t>Print the third table, which is one desired, and </a:t>
            </a:r>
          </a:p>
          <a:p>
            <a:pPr lvl="2"/>
            <a:r>
              <a:rPr lang="en-US" sz="800" dirty="0">
                <a:solidFill>
                  <a:schemeClr val="accent3">
                    <a:lumMod val="25000"/>
                  </a:schemeClr>
                </a:solidFill>
                <a:latin typeface="Abadi" panose="020B0604020104020204" pitchFamily="34" charset="0"/>
              </a:rPr>
              <a:t>inspect table headers &lt;</a:t>
            </a:r>
            <a:r>
              <a:rPr lang="en-US" sz="800" dirty="0" err="1">
                <a:solidFill>
                  <a:schemeClr val="accent3">
                    <a:lumMod val="25000"/>
                  </a:schemeClr>
                </a:solidFill>
                <a:latin typeface="Abadi" panose="020B0604020104020204" pitchFamily="34" charset="0"/>
              </a:rPr>
              <a:t>th</a:t>
            </a:r>
            <a:r>
              <a:rPr lang="en-US" sz="800" dirty="0">
                <a:solidFill>
                  <a:schemeClr val="accent3">
                    <a:lumMod val="25000"/>
                  </a:schemeClr>
                </a:solidFill>
                <a:latin typeface="Abadi" panose="020B0604020104020204" pitchFamily="34" charset="0"/>
              </a:rPr>
              <a:t>&gt; and see column names embedded.</a:t>
            </a:r>
          </a:p>
          <a:p>
            <a:pPr lvl="2"/>
            <a:r>
              <a:rPr lang="en-US" sz="800" dirty="0">
                <a:solidFill>
                  <a:schemeClr val="accent3">
                    <a:lumMod val="25000"/>
                  </a:schemeClr>
                </a:solidFill>
                <a:latin typeface="Abadi" panose="020B0604020104020204" pitchFamily="34" charset="0"/>
              </a:rPr>
              <a:t>Use loop to iterate through &lt;</a:t>
            </a:r>
            <a:r>
              <a:rPr lang="en-US" sz="800" dirty="0" err="1">
                <a:solidFill>
                  <a:schemeClr val="accent3">
                    <a:lumMod val="25000"/>
                  </a:schemeClr>
                </a:solidFill>
                <a:latin typeface="Abadi" panose="020B0604020104020204" pitchFamily="34" charset="0"/>
              </a:rPr>
              <a:t>th</a:t>
            </a:r>
            <a:r>
              <a:rPr lang="en-US" sz="800" dirty="0">
                <a:solidFill>
                  <a:schemeClr val="accent3">
                    <a:lumMod val="25000"/>
                  </a:schemeClr>
                </a:solidFill>
                <a:latin typeface="Abadi" panose="020B0604020104020204" pitchFamily="34" charset="0"/>
              </a:rPr>
              <a:t>&gt; elements, applying the </a:t>
            </a:r>
            <a:r>
              <a:rPr lang="en-US" sz="800" dirty="0" err="1">
                <a:solidFill>
                  <a:schemeClr val="accent3">
                    <a:lumMod val="25000"/>
                  </a:schemeClr>
                </a:solidFill>
                <a:latin typeface="Abadi" panose="020B0604020104020204" pitchFamily="34" charset="0"/>
              </a:rPr>
              <a:t>extract_column_from_header</a:t>
            </a:r>
            <a:r>
              <a:rPr lang="en-US" sz="800" dirty="0">
                <a:solidFill>
                  <a:schemeClr val="accent3">
                    <a:lumMod val="25000"/>
                  </a:schemeClr>
                </a:solidFill>
                <a:latin typeface="Abadi" panose="020B0604020104020204" pitchFamily="34" charset="0"/>
              </a:rPr>
              <a:t>() function provided.</a:t>
            </a:r>
          </a:p>
          <a:p>
            <a:pPr lvl="2"/>
            <a:r>
              <a:rPr lang="en-US" sz="800" dirty="0">
                <a:solidFill>
                  <a:schemeClr val="accent3">
                    <a:lumMod val="25000"/>
                  </a:schemeClr>
                </a:solidFill>
                <a:latin typeface="Abadi" panose="020B0604020104020204" pitchFamily="34" charset="0"/>
              </a:rPr>
              <a:t>Print extracted column names.</a:t>
            </a:r>
          </a:p>
          <a:p>
            <a:pPr lvl="1">
              <a:lnSpc>
                <a:spcPct val="100000"/>
              </a:lnSpc>
            </a:pPr>
            <a:r>
              <a:rPr lang="en-US" sz="1200" dirty="0">
                <a:solidFill>
                  <a:schemeClr val="accent3">
                    <a:lumMod val="25000"/>
                  </a:schemeClr>
                </a:solidFill>
                <a:latin typeface="Abadi" panose="020B0604020104020204" pitchFamily="34" charset="0"/>
              </a:rPr>
              <a:t>Creating a Data frame by parsing the launch HTML tables</a:t>
            </a:r>
          </a:p>
          <a:p>
            <a:pPr lvl="2">
              <a:lnSpc>
                <a:spcPct val="100000"/>
              </a:lnSpc>
            </a:pPr>
            <a:r>
              <a:rPr lang="en-US" sz="800" dirty="0">
                <a:solidFill>
                  <a:schemeClr val="accent3">
                    <a:lumMod val="25000"/>
                  </a:schemeClr>
                </a:solidFill>
                <a:latin typeface="Abadi" panose="020B0604020104020204" pitchFamily="34" charset="0"/>
              </a:rPr>
              <a:t>Create empty dictionary with keys from the extracted column names in previous task to use for pd </a:t>
            </a:r>
            <a:r>
              <a:rPr lang="en-US" sz="800" dirty="0" err="1">
                <a:solidFill>
                  <a:schemeClr val="accent3">
                    <a:lumMod val="25000"/>
                  </a:schemeClr>
                </a:solidFill>
                <a:latin typeface="Abadi" panose="020B0604020104020204" pitchFamily="34" charset="0"/>
              </a:rPr>
              <a:t>dataframe</a:t>
            </a:r>
            <a:r>
              <a:rPr lang="en-US" sz="800" dirty="0">
                <a:solidFill>
                  <a:schemeClr val="accent3">
                    <a:lumMod val="25000"/>
                  </a:schemeClr>
                </a:solidFill>
                <a:latin typeface="Abadi" panose="020B0604020104020204" pitchFamily="34" charset="0"/>
              </a:rPr>
              <a:t> later.</a:t>
            </a:r>
          </a:p>
          <a:p>
            <a:pPr lvl="2">
              <a:lnSpc>
                <a:spcPct val="100000"/>
              </a:lnSpc>
            </a:pPr>
            <a:r>
              <a:rPr lang="en-US" sz="800" dirty="0">
                <a:solidFill>
                  <a:schemeClr val="accent3">
                    <a:lumMod val="25000"/>
                  </a:schemeClr>
                </a:solidFill>
                <a:latin typeface="Abadi" panose="020B0604020104020204" pitchFamily="34" charset="0"/>
              </a:rPr>
              <a:t>Loop through the table row data from the wiki page, appending the table row data to the dictionary for each header extracted using the helper functions provided.</a:t>
            </a:r>
          </a:p>
          <a:p>
            <a:pPr lvl="2">
              <a:lnSpc>
                <a:spcPct val="100000"/>
              </a:lnSpc>
            </a:pPr>
            <a:r>
              <a:rPr lang="en-US" sz="800" dirty="0">
                <a:solidFill>
                  <a:schemeClr val="accent3">
                    <a:lumMod val="25000"/>
                  </a:schemeClr>
                </a:solidFill>
                <a:latin typeface="Abadi" panose="020B0604020104020204" pitchFamily="34" charset="0"/>
              </a:rPr>
              <a:t>Check for inconsistencies in counts to ensure ease of creating pandas </a:t>
            </a:r>
            <a:r>
              <a:rPr lang="en-US" sz="800" dirty="0" err="1">
                <a:solidFill>
                  <a:schemeClr val="accent3">
                    <a:lumMod val="25000"/>
                  </a:schemeClr>
                </a:solidFill>
                <a:latin typeface="Abadi" panose="020B0604020104020204" pitchFamily="34" charset="0"/>
              </a:rPr>
              <a:t>df</a:t>
            </a:r>
            <a:r>
              <a:rPr lang="en-US" sz="800" dirty="0">
                <a:solidFill>
                  <a:schemeClr val="accent3">
                    <a:lumMod val="25000"/>
                  </a:schemeClr>
                </a:solidFill>
                <a:latin typeface="Abadi" panose="020B0604020104020204" pitchFamily="34" charset="0"/>
              </a:rPr>
              <a:t>. </a:t>
            </a:r>
          </a:p>
          <a:p>
            <a:pPr lvl="2">
              <a:lnSpc>
                <a:spcPct val="100000"/>
              </a:lnSpc>
            </a:pPr>
            <a:r>
              <a:rPr lang="en-US" sz="800" dirty="0">
                <a:solidFill>
                  <a:schemeClr val="accent3">
                    <a:lumMod val="25000"/>
                  </a:schemeClr>
                </a:solidFill>
                <a:latin typeface="Abadi" panose="020B0604020104020204" pitchFamily="34" charset="0"/>
              </a:rPr>
              <a:t>Create pandas </a:t>
            </a:r>
            <a:r>
              <a:rPr lang="en-US" sz="800" dirty="0" err="1">
                <a:solidFill>
                  <a:schemeClr val="accent3">
                    <a:lumMod val="25000"/>
                  </a:schemeClr>
                </a:solidFill>
                <a:latin typeface="Abadi" panose="020B0604020104020204" pitchFamily="34" charset="0"/>
              </a:rPr>
              <a:t>df</a:t>
            </a:r>
            <a:r>
              <a:rPr lang="en-US" sz="800" dirty="0">
                <a:solidFill>
                  <a:schemeClr val="accent3">
                    <a:lumMod val="25000"/>
                  </a:schemeClr>
                </a:solidFill>
                <a:latin typeface="Abadi" panose="020B0604020104020204" pitchFamily="34" charset="0"/>
              </a:rPr>
              <a:t> from the </a:t>
            </a:r>
            <a:r>
              <a:rPr lang="en-US" sz="800" dirty="0" err="1">
                <a:solidFill>
                  <a:schemeClr val="accent3">
                    <a:lumMod val="25000"/>
                  </a:schemeClr>
                </a:solidFill>
                <a:latin typeface="Abadi" panose="020B0604020104020204" pitchFamily="34" charset="0"/>
              </a:rPr>
              <a:t>launch_dict</a:t>
            </a:r>
            <a:r>
              <a:rPr lang="en-US" sz="800" dirty="0">
                <a:solidFill>
                  <a:schemeClr val="accent3">
                    <a:lumMod val="25000"/>
                  </a:schemeClr>
                </a:solidFill>
                <a:latin typeface="Abadi" panose="020B0604020104020204" pitchFamily="34" charset="0"/>
              </a:rPr>
              <a:t> </a:t>
            </a:r>
          </a:p>
          <a:p>
            <a:pPr lvl="2">
              <a:lnSpc>
                <a:spcPct val="100000"/>
              </a:lnSpc>
            </a:pPr>
            <a:endParaRPr lang="en-US" sz="800" dirty="0">
              <a:solidFill>
                <a:schemeClr val="accent3">
                  <a:lumMod val="25000"/>
                </a:schemeClr>
              </a:solidFill>
              <a:latin typeface="Abadi" panose="020B0604020104020204" pitchFamily="34" charset="0"/>
            </a:endParaRPr>
          </a:p>
          <a:p>
            <a:pPr lvl="2">
              <a:lnSpc>
                <a:spcPct val="100000"/>
              </a:lnSpc>
            </a:pPr>
            <a:endParaRPr lang="en-US" sz="800" dirty="0">
              <a:solidFill>
                <a:schemeClr val="accent3">
                  <a:lumMod val="25000"/>
                </a:schemeClr>
              </a:solidFill>
              <a:latin typeface="Abadi" panose="020B0604020104020204" pitchFamily="34" charset="0"/>
            </a:endParaRPr>
          </a:p>
          <a:p>
            <a:pPr marL="457200" lvl="1" indent="0">
              <a:lnSpc>
                <a:spcPct val="100000"/>
              </a:lnSpc>
              <a:buNone/>
            </a:pPr>
            <a:r>
              <a:rPr lang="en-US" sz="1100" dirty="0" err="1">
                <a:solidFill>
                  <a:schemeClr val="accent3">
                    <a:lumMod val="25000"/>
                  </a:schemeClr>
                </a:solidFill>
                <a:latin typeface="Abadi" panose="020B0604020104020204" pitchFamily="34" charset="0"/>
              </a:rPr>
              <a:t>Github</a:t>
            </a:r>
            <a:r>
              <a:rPr lang="en-US" sz="1100" dirty="0">
                <a:solidFill>
                  <a:schemeClr val="accent3">
                    <a:lumMod val="25000"/>
                  </a:schemeClr>
                </a:solidFill>
                <a:latin typeface="Abadi" panose="020B0604020104020204" pitchFamily="34" charset="0"/>
              </a:rPr>
              <a:t> URL: </a:t>
            </a:r>
          </a:p>
          <a:p>
            <a:pPr lvl="2">
              <a:lnSpc>
                <a:spcPct val="100000"/>
              </a:lnSpc>
              <a:spcBef>
                <a:spcPts val="1400"/>
              </a:spcBef>
            </a:pPr>
            <a:endParaRPr lang="en-US" sz="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922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92EC26D8-D160-439F-C643-A3977858D8BB}"/>
              </a:ext>
            </a:extLst>
          </p:cNvPr>
          <p:cNvGraphicFramePr/>
          <p:nvPr>
            <p:extLst>
              <p:ext uri="{D42A27DB-BD31-4B8C-83A1-F6EECF244321}">
                <p14:modId xmlns:p14="http://schemas.microsoft.com/office/powerpoint/2010/main" val="1843441841"/>
              </p:ext>
            </p:extLst>
          </p:nvPr>
        </p:nvGraphicFramePr>
        <p:xfrm>
          <a:off x="6875898" y="1456105"/>
          <a:ext cx="4697944" cy="45329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17803</TotalTime>
  <Words>4081</Words>
  <Application>Microsoft Macintosh PowerPoint</Application>
  <PresentationFormat>Widescreen</PresentationFormat>
  <Paragraphs>488</Paragraphs>
  <Slides>47</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Robert Maglies</cp:lastModifiedBy>
  <cp:revision>211</cp:revision>
  <dcterms:created xsi:type="dcterms:W3CDTF">2021-04-29T18:58:34Z</dcterms:created>
  <dcterms:modified xsi:type="dcterms:W3CDTF">2023-06-08T17:57:53Z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